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tags/tag4.xml" ContentType="application/vnd.openxmlformats-officedocument.presentationml.tags+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tags/tag16.xml" ContentType="application/vnd.openxmlformats-officedocument.presentationml.tags+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tags/tag12.xml" ContentType="application/vnd.openxmlformats-officedocument.presentationml.tags+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ags/tag9.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Default Extension="bin" ContentType="application/vnd.openxmlformats-officedocument.oleObject"/>
  <Override PartName="/ppt/slideLayouts/slideLayout58.xml" ContentType="application/vnd.openxmlformats-officedocument.presentationml.slideLayout+xml"/>
  <Override PartName="/ppt/notesSlides/notesSlide3.xml" ContentType="application/vnd.openxmlformats-officedocument.presentationml.notesSlide+xml"/>
  <Override PartName="/ppt/presProps.xml" ContentType="application/vnd.openxmlformats-officedocument.presentationml.presProps+xml"/>
  <Override PartName="/ppt/slideLayouts/slideLayout18.xml" ContentType="application/vnd.openxmlformats-officedocument.presentationml.slideLayout+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Default Extension="emf" ContentType="image/x-emf"/>
  <Override PartName="/ppt/slideLayouts/slideLayout72.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slideLayouts/slideLayout6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vml" ContentType="application/vnd.openxmlformats-officedocument.vmlDrawing"/>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charts/chart4.xml" ContentType="application/vnd.openxmlformats-officedocument.drawingml.chart+xml"/>
  <Override PartName="/ppt/tags/tag13.xml" ContentType="application/vnd.openxmlformats-officedocument.presentationml.tags+xml"/>
  <Override PartName="/ppt/slides/slide8.xml" ContentType="application/vnd.openxmlformats-officedocument.presentationml.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notesSlides/notesSlide4.xml" ContentType="application/vnd.openxmlformats-officedocument.presentationml.notesSlide+xml"/>
  <Override PartName="/ppt/charts/chart2.xml" ContentType="application/vnd.openxmlformats-officedocument.drawingml.chart+xml"/>
  <Override PartName="/ppt/tags/tag11.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notesSlides/notesSlide18.xml" ContentType="application/vnd.openxmlformats-officedocument.presentationml.notesSlide+xml"/>
  <Override PartName="/ppt/tags/tag2.xml" ContentType="application/vnd.openxmlformats-officedocument.presentationml.tags+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tags/tag10.xml" ContentType="application/vnd.openxmlformats-officedocument.presentationml.tags+xml"/>
  <Override PartName="/ppt/slideMasters/slideMaster2.xml" ContentType="application/vnd.openxmlformats-officedocument.presentationml.slideMaster+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notesSlides/notesSlide19.xml" ContentType="application/vnd.openxmlformats-officedocument.presentationml.notesSlide+xml"/>
  <Override PartName="/ppt/slideLayouts/slideLayout16.xml" ContentType="application/vnd.openxmlformats-officedocument.presentationml.slideLayout+xml"/>
  <Default Extension="jpeg" ContentType="image/jpeg"/>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tags/tag3.xml" ContentType="application/vnd.openxmlformats-officedocument.presentationml.tags+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notesSlides/notesSlide15.xml" ContentType="application/vnd.openxmlformats-officedocument.presentationml.notesSlide+xml"/>
  <Override PartName="/ppt/tags/tag19.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2" r:id="rId1"/>
    <p:sldMasterId id="2147483710" r:id="rId2"/>
    <p:sldMasterId id="2147483729" r:id="rId3"/>
    <p:sldMasterId id="2147483762" r:id="rId4"/>
  </p:sldMasterIdLst>
  <p:notesMasterIdLst>
    <p:notesMasterId r:id="rId27"/>
  </p:notesMasterIdLst>
  <p:sldIdLst>
    <p:sldId id="2540" r:id="rId5"/>
    <p:sldId id="2388" r:id="rId6"/>
    <p:sldId id="2361" r:id="rId7"/>
    <p:sldId id="545" r:id="rId8"/>
    <p:sldId id="2541" r:id="rId9"/>
    <p:sldId id="2547" r:id="rId10"/>
    <p:sldId id="2548" r:id="rId11"/>
    <p:sldId id="2542" r:id="rId12"/>
    <p:sldId id="2543" r:id="rId13"/>
    <p:sldId id="2393" r:id="rId14"/>
    <p:sldId id="2414" r:id="rId15"/>
    <p:sldId id="2399" r:id="rId16"/>
    <p:sldId id="2391" r:id="rId17"/>
    <p:sldId id="726" r:id="rId18"/>
    <p:sldId id="2546" r:id="rId19"/>
    <p:sldId id="2549" r:id="rId20"/>
    <p:sldId id="2545" r:id="rId21"/>
    <p:sldId id="2538" r:id="rId22"/>
    <p:sldId id="2537" r:id="rId23"/>
    <p:sldId id="2392" r:id="rId24"/>
    <p:sldId id="2550" r:id="rId25"/>
    <p:sldId id="2169"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9" userDrawn="1">
          <p15:clr>
            <a:srgbClr val="A4A3A4"/>
          </p15:clr>
        </p15:guide>
        <p15:guide id="2" pos="290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89B956"/>
    <a:srgbClr val="406785"/>
    <a:srgbClr val="DD8244"/>
    <a:srgbClr val="316788"/>
    <a:srgbClr val="07225C"/>
    <a:srgbClr val="385692"/>
    <a:srgbClr val="88B856"/>
    <a:srgbClr val="F3BF41"/>
    <a:srgbClr val="37548F"/>
    <a:srgbClr val="DBAD3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222" autoAdjust="0"/>
    <p:restoredTop sz="84787" autoAdjust="0"/>
  </p:normalViewPr>
  <p:slideViewPr>
    <p:cSldViewPr snapToGrid="0" snapToObjects="1" showGuides="1">
      <p:cViewPr>
        <p:scale>
          <a:sx n="66" d="100"/>
          <a:sy n="66" d="100"/>
        </p:scale>
        <p:origin x="-1884" y="180"/>
      </p:cViewPr>
      <p:guideLst>
        <p:guide orient="horz" pos="2169"/>
        <p:guide pos="2905"/>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Users\qli\Documents\China%20Mobile%20Research%20AI\HDD&#30828;&#30424;Ceph%20RBD&#21644;Cephfs&#27979;&#35797;&#32467;&#26524;.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Users\qli\Documents\China%20Mobile%20Research%20AI\HDD&#30828;&#30424;Ceph%20RBD&#21644;Cephfs&#27979;&#35797;&#32467;&#26524;.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Users\qli\Documents\China%20Mobile%20Research%20AI\SSD&#38378;&#23384;Ceph%20RBD&#21644;Cephfs&#27979;&#35797;&#32467;&#26524;.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Users\qli\Documents\China%20Mobile%20Research%20AI\SSD&#38378;&#23384;Ceph%20RBD&#21644;Cephfs&#27979;&#35797;&#32467;&#2652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zh-CN" sz="1800"/>
              <a:t>HDD</a:t>
            </a:r>
            <a:r>
              <a:rPr lang="zh-CN" altLang="en-US" sz="1800"/>
              <a:t> </a:t>
            </a:r>
            <a:r>
              <a:rPr lang="en-US" altLang="zh-CN" sz="1800"/>
              <a:t>vs</a:t>
            </a:r>
            <a:r>
              <a:rPr lang="zh-CN" altLang="en-US" sz="1800"/>
              <a:t> </a:t>
            </a:r>
            <a:r>
              <a:rPr lang="en-US" altLang="zh-CN" sz="1800"/>
              <a:t>ScaleFlux</a:t>
            </a:r>
            <a:r>
              <a:rPr lang="zh-CN" altLang="en-US" sz="1800"/>
              <a:t> </a:t>
            </a:r>
            <a:r>
              <a:rPr lang="en-US" altLang="zh-CN" sz="1800"/>
              <a:t>Bcache</a:t>
            </a:r>
            <a:endParaRPr lang="en-US" sz="1800"/>
          </a:p>
        </c:rich>
      </c:tx>
      <c:layout/>
      <c:spPr>
        <a:noFill/>
        <a:ln>
          <a:noFill/>
        </a:ln>
        <a:effectLst/>
      </c:spPr>
    </c:title>
    <c:plotArea>
      <c:layout/>
      <c:barChart>
        <c:barDir val="col"/>
        <c:grouping val="clustered"/>
        <c:ser>
          <c:idx val="0"/>
          <c:order val="0"/>
          <c:tx>
            <c:strRef>
              <c:f>Cephfs!$F$5</c:f>
              <c:strCache>
                <c:ptCount val="1"/>
                <c:pt idx="0">
                  <c:v>256K Read</c:v>
                </c:pt>
              </c:strCache>
            </c:strRef>
          </c:tx>
          <c:spPr>
            <a:solidFill>
              <a:schemeClr val="accent1"/>
            </a:solidFill>
            <a:ln>
              <a:noFill/>
            </a:ln>
            <a:effectLst/>
          </c:spPr>
          <c:cat>
            <c:strRef>
              <c:f>Cephfs!$G$4:$H$4</c:f>
              <c:strCache>
                <c:ptCount val="2"/>
                <c:pt idx="0">
                  <c:v>HDD</c:v>
                </c:pt>
                <c:pt idx="1">
                  <c:v>Bcache</c:v>
                </c:pt>
              </c:strCache>
            </c:strRef>
          </c:cat>
          <c:val>
            <c:numRef>
              <c:f>Cephfs!$G$5:$H$5</c:f>
              <c:numCache>
                <c:formatCode>General</c:formatCode>
                <c:ptCount val="2"/>
                <c:pt idx="0">
                  <c:v>188</c:v>
                </c:pt>
                <c:pt idx="1">
                  <c:v>773</c:v>
                </c:pt>
              </c:numCache>
            </c:numRef>
          </c:val>
          <c:extLst xmlns:c16r2="http://schemas.microsoft.com/office/drawing/2015/06/chart">
            <c:ext xmlns:c16="http://schemas.microsoft.com/office/drawing/2014/chart" uri="{C3380CC4-5D6E-409C-BE32-E72D297353CC}">
              <c16:uniqueId val="{00000000-F3D0-4347-8B3C-8F07440C57AC}"/>
            </c:ext>
          </c:extLst>
        </c:ser>
        <c:ser>
          <c:idx val="1"/>
          <c:order val="1"/>
          <c:tx>
            <c:strRef>
              <c:f>Cephfs!$F$6</c:f>
              <c:strCache>
                <c:ptCount val="1"/>
                <c:pt idx="0">
                  <c:v>4M Read</c:v>
                </c:pt>
              </c:strCache>
            </c:strRef>
          </c:tx>
          <c:spPr>
            <a:solidFill>
              <a:schemeClr val="accent2"/>
            </a:solidFill>
            <a:ln>
              <a:noFill/>
            </a:ln>
            <a:effectLst/>
          </c:spPr>
          <c:cat>
            <c:strRef>
              <c:f>Cephfs!$G$4:$H$4</c:f>
              <c:strCache>
                <c:ptCount val="2"/>
                <c:pt idx="0">
                  <c:v>HDD</c:v>
                </c:pt>
                <c:pt idx="1">
                  <c:v>Bcache</c:v>
                </c:pt>
              </c:strCache>
            </c:strRef>
          </c:cat>
          <c:val>
            <c:numRef>
              <c:f>Cephfs!$G$6:$H$6</c:f>
              <c:numCache>
                <c:formatCode>General</c:formatCode>
                <c:ptCount val="2"/>
                <c:pt idx="0">
                  <c:v>552</c:v>
                </c:pt>
                <c:pt idx="1">
                  <c:v>2195</c:v>
                </c:pt>
              </c:numCache>
            </c:numRef>
          </c:val>
          <c:extLst xmlns:c16r2="http://schemas.microsoft.com/office/drawing/2015/06/chart">
            <c:ext xmlns:c16="http://schemas.microsoft.com/office/drawing/2014/chart" uri="{C3380CC4-5D6E-409C-BE32-E72D297353CC}">
              <c16:uniqueId val="{00000001-F3D0-4347-8B3C-8F07440C57AC}"/>
            </c:ext>
          </c:extLst>
        </c:ser>
        <c:gapWidth val="219"/>
        <c:overlap val="-27"/>
        <c:axId val="66180608"/>
        <c:axId val="66182144"/>
      </c:barChart>
      <c:catAx>
        <c:axId val="66180608"/>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6182144"/>
        <c:crosses val="autoZero"/>
        <c:auto val="1"/>
        <c:lblAlgn val="ctr"/>
        <c:lblOffset val="100"/>
      </c:catAx>
      <c:valAx>
        <c:axId val="66182144"/>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6180608"/>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800" b="0" i="0" baseline="0">
                <a:effectLst/>
              </a:rPr>
              <a:t>HDD</a:t>
            </a:r>
            <a:r>
              <a:rPr lang="zh-CN" sz="1800" b="0" i="0" baseline="0">
                <a:effectLst/>
              </a:rPr>
              <a:t> </a:t>
            </a:r>
            <a:r>
              <a:rPr lang="en-US" sz="1800" b="0" i="0" baseline="0">
                <a:effectLst/>
              </a:rPr>
              <a:t>vs</a:t>
            </a:r>
            <a:r>
              <a:rPr lang="zh-CN" sz="1800" b="0" i="0" baseline="0">
                <a:effectLst/>
              </a:rPr>
              <a:t> </a:t>
            </a:r>
            <a:r>
              <a:rPr lang="en-US" sz="1800" b="0" i="0" baseline="0">
                <a:effectLst/>
              </a:rPr>
              <a:t>ScaleFlux</a:t>
            </a:r>
            <a:r>
              <a:rPr lang="zh-CN" sz="1800" b="0" i="0" baseline="0">
                <a:effectLst/>
              </a:rPr>
              <a:t> </a:t>
            </a:r>
            <a:r>
              <a:rPr lang="en-US" sz="1800" b="0" i="0" baseline="0">
                <a:effectLst/>
              </a:rPr>
              <a:t>Bcache</a:t>
            </a:r>
          </a:p>
        </c:rich>
      </c:tx>
      <c:layout/>
      <c:spPr>
        <a:noFill/>
        <a:ln>
          <a:noFill/>
        </a:ln>
        <a:effectLst/>
      </c:spPr>
    </c:title>
    <c:plotArea>
      <c:layout/>
      <c:barChart>
        <c:barDir val="col"/>
        <c:grouping val="clustered"/>
        <c:ser>
          <c:idx val="0"/>
          <c:order val="0"/>
          <c:tx>
            <c:strRef>
              <c:f>Cephfs!$F$20</c:f>
              <c:strCache>
                <c:ptCount val="1"/>
                <c:pt idx="0">
                  <c:v>4k Read</c:v>
                </c:pt>
              </c:strCache>
            </c:strRef>
          </c:tx>
          <c:spPr>
            <a:solidFill>
              <a:schemeClr val="accent1"/>
            </a:solidFill>
            <a:ln>
              <a:noFill/>
            </a:ln>
            <a:effectLst/>
          </c:spPr>
          <c:cat>
            <c:strRef>
              <c:f>Cephfs!$G$19:$H$19</c:f>
              <c:strCache>
                <c:ptCount val="2"/>
                <c:pt idx="0">
                  <c:v>HDD</c:v>
                </c:pt>
                <c:pt idx="1">
                  <c:v>Bcache</c:v>
                </c:pt>
              </c:strCache>
            </c:strRef>
          </c:cat>
          <c:val>
            <c:numRef>
              <c:f>Cephfs!$G$20:$H$20</c:f>
              <c:numCache>
                <c:formatCode>General</c:formatCode>
                <c:ptCount val="2"/>
                <c:pt idx="0">
                  <c:v>5.3</c:v>
                </c:pt>
                <c:pt idx="1">
                  <c:v>80.8</c:v>
                </c:pt>
              </c:numCache>
            </c:numRef>
          </c:val>
          <c:extLst xmlns:c16r2="http://schemas.microsoft.com/office/drawing/2015/06/chart">
            <c:ext xmlns:c16="http://schemas.microsoft.com/office/drawing/2014/chart" uri="{C3380CC4-5D6E-409C-BE32-E72D297353CC}">
              <c16:uniqueId val="{00000000-4082-CD49-AA8A-D67EF943582D}"/>
            </c:ext>
          </c:extLst>
        </c:ser>
        <c:ser>
          <c:idx val="1"/>
          <c:order val="1"/>
          <c:tx>
            <c:strRef>
              <c:f>Cephfs!$F$21</c:f>
              <c:strCache>
                <c:ptCount val="1"/>
                <c:pt idx="0">
                  <c:v>32K Read</c:v>
                </c:pt>
              </c:strCache>
            </c:strRef>
          </c:tx>
          <c:spPr>
            <a:solidFill>
              <a:schemeClr val="accent2"/>
            </a:solidFill>
            <a:ln>
              <a:noFill/>
            </a:ln>
            <a:effectLst/>
          </c:spPr>
          <c:cat>
            <c:strRef>
              <c:f>Cephfs!$G$19:$H$19</c:f>
              <c:strCache>
                <c:ptCount val="2"/>
                <c:pt idx="0">
                  <c:v>HDD</c:v>
                </c:pt>
                <c:pt idx="1">
                  <c:v>Bcache</c:v>
                </c:pt>
              </c:strCache>
            </c:strRef>
          </c:cat>
          <c:val>
            <c:numRef>
              <c:f>Cephfs!$G$21:$H$21</c:f>
              <c:numCache>
                <c:formatCode>General</c:formatCode>
                <c:ptCount val="2"/>
                <c:pt idx="0">
                  <c:v>55.8</c:v>
                </c:pt>
                <c:pt idx="1">
                  <c:v>540</c:v>
                </c:pt>
              </c:numCache>
            </c:numRef>
          </c:val>
          <c:extLst xmlns:c16r2="http://schemas.microsoft.com/office/drawing/2015/06/chart">
            <c:ext xmlns:c16="http://schemas.microsoft.com/office/drawing/2014/chart" uri="{C3380CC4-5D6E-409C-BE32-E72D297353CC}">
              <c16:uniqueId val="{00000001-4082-CD49-AA8A-D67EF943582D}"/>
            </c:ext>
          </c:extLst>
        </c:ser>
        <c:gapWidth val="219"/>
        <c:overlap val="-27"/>
        <c:axId val="66389120"/>
        <c:axId val="66390656"/>
      </c:barChart>
      <c:catAx>
        <c:axId val="66389120"/>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6390656"/>
        <c:crosses val="autoZero"/>
        <c:auto val="1"/>
        <c:lblAlgn val="ctr"/>
        <c:lblOffset val="100"/>
      </c:catAx>
      <c:valAx>
        <c:axId val="66390656"/>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6389120"/>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CN"/>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t>CephFS</a:t>
            </a:r>
          </a:p>
        </c:rich>
      </c:tx>
      <c:layout/>
      <c:spPr>
        <a:noFill/>
        <a:ln>
          <a:noFill/>
        </a:ln>
        <a:effectLst/>
      </c:spPr>
    </c:title>
    <c:plotArea>
      <c:layout/>
      <c:barChart>
        <c:barDir val="col"/>
        <c:grouping val="clustered"/>
        <c:ser>
          <c:idx val="0"/>
          <c:order val="0"/>
          <c:tx>
            <c:strRef>
              <c:f>Cephfs!$B$27</c:f>
              <c:strCache>
                <c:ptCount val="1"/>
                <c:pt idx="0">
                  <c:v>HDD</c:v>
                </c:pt>
              </c:strCache>
            </c:strRef>
          </c:tx>
          <c:spPr>
            <a:solidFill>
              <a:schemeClr val="accent1"/>
            </a:solidFill>
            <a:ln>
              <a:noFill/>
            </a:ln>
            <a:effectLst/>
          </c:spPr>
          <c:cat>
            <c:strRef>
              <c:f>Cephfs!$A$28:$A$30</c:f>
              <c:strCache>
                <c:ptCount val="3"/>
                <c:pt idx="0">
                  <c:v>4k Read</c:v>
                </c:pt>
                <c:pt idx="1">
                  <c:v>32K Read</c:v>
                </c:pt>
                <c:pt idx="2">
                  <c:v>256K Read</c:v>
                </c:pt>
              </c:strCache>
            </c:strRef>
          </c:cat>
          <c:val>
            <c:numRef>
              <c:f>Cephfs!$B$28:$B$30</c:f>
              <c:numCache>
                <c:formatCode>General</c:formatCode>
                <c:ptCount val="3"/>
                <c:pt idx="0">
                  <c:v>5.3</c:v>
                </c:pt>
                <c:pt idx="1">
                  <c:v>55.8</c:v>
                </c:pt>
                <c:pt idx="2">
                  <c:v>188</c:v>
                </c:pt>
              </c:numCache>
            </c:numRef>
          </c:val>
          <c:extLst xmlns:c16r2="http://schemas.microsoft.com/office/drawing/2015/06/chart">
            <c:ext xmlns:c16="http://schemas.microsoft.com/office/drawing/2014/chart" uri="{C3380CC4-5D6E-409C-BE32-E72D297353CC}">
              <c16:uniqueId val="{00000000-857F-8643-BAA1-24D77E309676}"/>
            </c:ext>
          </c:extLst>
        </c:ser>
        <c:ser>
          <c:idx val="1"/>
          <c:order val="1"/>
          <c:tx>
            <c:strRef>
              <c:f>Cephfs!$C$27</c:f>
              <c:strCache>
                <c:ptCount val="1"/>
                <c:pt idx="0">
                  <c:v>ScaleFlux SSD</c:v>
                </c:pt>
              </c:strCache>
            </c:strRef>
          </c:tx>
          <c:spPr>
            <a:solidFill>
              <a:schemeClr val="accent2"/>
            </a:solidFill>
            <a:ln>
              <a:noFill/>
            </a:ln>
            <a:effectLst/>
          </c:spPr>
          <c:cat>
            <c:strRef>
              <c:f>Cephfs!$A$28:$A$30</c:f>
              <c:strCache>
                <c:ptCount val="3"/>
                <c:pt idx="0">
                  <c:v>4k Read</c:v>
                </c:pt>
                <c:pt idx="1">
                  <c:v>32K Read</c:v>
                </c:pt>
                <c:pt idx="2">
                  <c:v>256K Read</c:v>
                </c:pt>
              </c:strCache>
            </c:strRef>
          </c:cat>
          <c:val>
            <c:numRef>
              <c:f>Cephfs!$C$28:$C$30</c:f>
              <c:numCache>
                <c:formatCode>General</c:formatCode>
                <c:ptCount val="3"/>
                <c:pt idx="0">
                  <c:v>167</c:v>
                </c:pt>
                <c:pt idx="1">
                  <c:v>773</c:v>
                </c:pt>
                <c:pt idx="2">
                  <c:v>1226</c:v>
                </c:pt>
              </c:numCache>
            </c:numRef>
          </c:val>
          <c:extLst xmlns:c16r2="http://schemas.microsoft.com/office/drawing/2015/06/chart">
            <c:ext xmlns:c16="http://schemas.microsoft.com/office/drawing/2014/chart" uri="{C3380CC4-5D6E-409C-BE32-E72D297353CC}">
              <c16:uniqueId val="{00000001-857F-8643-BAA1-24D77E309676}"/>
            </c:ext>
          </c:extLst>
        </c:ser>
        <c:gapWidth val="219"/>
        <c:overlap val="-27"/>
        <c:axId val="66506112"/>
        <c:axId val="66520192"/>
      </c:barChart>
      <c:catAx>
        <c:axId val="66506112"/>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6520192"/>
        <c:crosses val="autoZero"/>
        <c:auto val="1"/>
        <c:lblAlgn val="ctr"/>
        <c:lblOffset val="100"/>
      </c:catAx>
      <c:valAx>
        <c:axId val="66520192"/>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6506112"/>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CN"/>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altLang="zh-CN" sz="1800"/>
              <a:t>RBD</a:t>
            </a:r>
            <a:endParaRPr lang="en-US" sz="1800"/>
          </a:p>
        </c:rich>
      </c:tx>
      <c:layout/>
      <c:spPr>
        <a:noFill/>
        <a:ln>
          <a:noFill/>
        </a:ln>
        <a:effectLst/>
      </c:spPr>
    </c:title>
    <c:plotArea>
      <c:layout/>
      <c:barChart>
        <c:barDir val="col"/>
        <c:grouping val="clustered"/>
        <c:ser>
          <c:idx val="0"/>
          <c:order val="0"/>
          <c:tx>
            <c:strRef>
              <c:f>Cephfs!$B$19</c:f>
              <c:strCache>
                <c:ptCount val="1"/>
                <c:pt idx="0">
                  <c:v>HDD</c:v>
                </c:pt>
              </c:strCache>
            </c:strRef>
          </c:tx>
          <c:spPr>
            <a:solidFill>
              <a:schemeClr val="accent1"/>
            </a:solidFill>
            <a:ln>
              <a:noFill/>
            </a:ln>
            <a:effectLst/>
          </c:spPr>
          <c:cat>
            <c:strRef>
              <c:f>Cephfs!$A$20:$A$22</c:f>
              <c:strCache>
                <c:ptCount val="3"/>
                <c:pt idx="0">
                  <c:v>4k Read</c:v>
                </c:pt>
                <c:pt idx="1">
                  <c:v>32K Read</c:v>
                </c:pt>
                <c:pt idx="2">
                  <c:v>256K Read</c:v>
                </c:pt>
              </c:strCache>
            </c:strRef>
          </c:cat>
          <c:val>
            <c:numRef>
              <c:f>Cephfs!$B$20:$B$22</c:f>
              <c:numCache>
                <c:formatCode>General</c:formatCode>
                <c:ptCount val="3"/>
                <c:pt idx="0">
                  <c:v>4.5999999999999996</c:v>
                </c:pt>
                <c:pt idx="1">
                  <c:v>60.8</c:v>
                </c:pt>
                <c:pt idx="2">
                  <c:v>206</c:v>
                </c:pt>
              </c:numCache>
            </c:numRef>
          </c:val>
          <c:extLst xmlns:c16r2="http://schemas.microsoft.com/office/drawing/2015/06/chart">
            <c:ext xmlns:c16="http://schemas.microsoft.com/office/drawing/2014/chart" uri="{C3380CC4-5D6E-409C-BE32-E72D297353CC}">
              <c16:uniqueId val="{00000000-6A3A-DB4E-91D6-529F1055FAA7}"/>
            </c:ext>
          </c:extLst>
        </c:ser>
        <c:ser>
          <c:idx val="1"/>
          <c:order val="1"/>
          <c:tx>
            <c:strRef>
              <c:f>Cephfs!$C$19</c:f>
              <c:strCache>
                <c:ptCount val="1"/>
                <c:pt idx="0">
                  <c:v>ScaleFlux SSD</c:v>
                </c:pt>
              </c:strCache>
            </c:strRef>
          </c:tx>
          <c:spPr>
            <a:solidFill>
              <a:schemeClr val="accent2"/>
            </a:solidFill>
            <a:ln>
              <a:noFill/>
            </a:ln>
            <a:effectLst/>
          </c:spPr>
          <c:cat>
            <c:strRef>
              <c:f>Cephfs!$A$20:$A$22</c:f>
              <c:strCache>
                <c:ptCount val="3"/>
                <c:pt idx="0">
                  <c:v>4k Read</c:v>
                </c:pt>
                <c:pt idx="1">
                  <c:v>32K Read</c:v>
                </c:pt>
                <c:pt idx="2">
                  <c:v>256K Read</c:v>
                </c:pt>
              </c:strCache>
            </c:strRef>
          </c:cat>
          <c:val>
            <c:numRef>
              <c:f>Cephfs!$C$20:$C$22</c:f>
              <c:numCache>
                <c:formatCode>General</c:formatCode>
                <c:ptCount val="3"/>
                <c:pt idx="0">
                  <c:v>208</c:v>
                </c:pt>
                <c:pt idx="1">
                  <c:v>836</c:v>
                </c:pt>
                <c:pt idx="2">
                  <c:v>1245</c:v>
                </c:pt>
              </c:numCache>
            </c:numRef>
          </c:val>
          <c:extLst xmlns:c16r2="http://schemas.microsoft.com/office/drawing/2015/06/chart">
            <c:ext xmlns:c16="http://schemas.microsoft.com/office/drawing/2014/chart" uri="{C3380CC4-5D6E-409C-BE32-E72D297353CC}">
              <c16:uniqueId val="{00000001-6A3A-DB4E-91D6-529F1055FAA7}"/>
            </c:ext>
          </c:extLst>
        </c:ser>
        <c:gapWidth val="219"/>
        <c:overlap val="-27"/>
        <c:axId val="66608128"/>
        <c:axId val="66614016"/>
      </c:barChart>
      <c:catAx>
        <c:axId val="66608128"/>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6614016"/>
        <c:crosses val="autoZero"/>
        <c:auto val="1"/>
        <c:lblAlgn val="ctr"/>
        <c:lblOffset val="100"/>
      </c:catAx>
      <c:valAx>
        <c:axId val="66614016"/>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6608128"/>
        <c:crosses val="autoZero"/>
        <c:crossBetween val="between"/>
      </c:valAx>
      <c:spPr>
        <a:noFill/>
        <a:ln>
          <a:noFill/>
        </a:ln>
        <a:effectLst/>
      </c:spPr>
    </c:plotArea>
    <c:legend>
      <c:legendPos val="b"/>
      <c:layout/>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7CB105-D97C-4E46-8BF5-6198A2869324}" type="datetimeFigureOut">
              <a:rPr kumimoji="1" lang="zh-CN" altLang="en-US" smtClean="0"/>
              <a:pPr/>
              <a:t>2019-06-24</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F451BE-AF3A-7C40-B86F-FDC64EE97C4A}" type="slidenum">
              <a:rPr kumimoji="1" lang="zh-CN" altLang="en-US" smtClean="0"/>
              <a:pPr/>
              <a:t>‹#›</a:t>
            </a:fld>
            <a:endParaRPr kumimoji="1" lang="zh-CN" altLang="en-US"/>
          </a:p>
        </p:txBody>
      </p:sp>
    </p:spTree>
    <p:extLst>
      <p:ext uri="{BB962C8B-B14F-4D97-AF65-F5344CB8AC3E}">
        <p14:creationId xmlns="" xmlns:p14="http://schemas.microsoft.com/office/powerpoint/2010/main" val="2881644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AI</a:t>
            </a:r>
            <a:r>
              <a:rPr lang="zh-CN" altLang="en-US" dirty="0" smtClean="0"/>
              <a:t> </a:t>
            </a:r>
            <a:r>
              <a:rPr lang="en-US" altLang="zh-CN" dirty="0" smtClean="0"/>
              <a:t>Platform Practices</a:t>
            </a:r>
            <a:r>
              <a:rPr lang="en-US" altLang="zh-CN" baseline="0" dirty="0" smtClean="0"/>
              <a:t> and </a:t>
            </a:r>
            <a:r>
              <a:rPr lang="en-US" altLang="zh-CN" baseline="0" dirty="0" err="1" smtClean="0"/>
              <a:t>learnings</a:t>
            </a:r>
            <a:r>
              <a:rPr lang="en-US" altLang="zh-CN" baseline="0" dirty="0" smtClean="0"/>
              <a:t> in China Mobile</a:t>
            </a:r>
            <a:r>
              <a:rPr lang="zh-CN" altLang="en-US" sz="1200" b="1" dirty="0" smtClean="0">
                <a:solidFill>
                  <a:schemeClr val="bg1"/>
                </a:solidFill>
                <a:latin typeface="微软雅黑" pitchFamily="34" charset="-122"/>
                <a:ea typeface="微软雅黑" pitchFamily="34" charset="-122"/>
              </a:rPr>
              <a:t>中国移动人工智能平台探索和实践</a:t>
            </a:r>
            <a:endParaRPr lang="en-US" altLang="zh-CN" sz="1200" b="1" dirty="0" smtClean="0">
              <a:solidFill>
                <a:schemeClr val="bg1"/>
              </a:solidFill>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fld id="{B7F451BE-AF3A-7C40-B86F-FDC64EE97C4A}" type="slidenum">
              <a:rPr kumimoji="1" lang="zh-CN" altLang="en-US" smtClean="0"/>
              <a:pPr/>
              <a:t>1</a:t>
            </a:fld>
            <a:endParaRPr kumimoji="1" lang="zh-CN" altLang="en-US"/>
          </a:p>
        </p:txBody>
      </p:sp>
    </p:spTree>
    <p:extLst>
      <p:ext uri="{BB962C8B-B14F-4D97-AF65-F5344CB8AC3E}">
        <p14:creationId xmlns="" xmlns:p14="http://schemas.microsoft.com/office/powerpoint/2010/main" val="2755131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B7F451BE-AF3A-7C40-B86F-FDC64EE97C4A}" type="slidenum">
              <a:rPr kumimoji="1" lang="zh-CN" altLang="en-US" smtClean="0"/>
              <a:pPr/>
              <a:t>10</a:t>
            </a:fld>
            <a:endParaRPr kumimoji="1" lang="zh-CN" altLang="en-US"/>
          </a:p>
        </p:txBody>
      </p:sp>
    </p:spTree>
    <p:extLst>
      <p:ext uri="{BB962C8B-B14F-4D97-AF65-F5344CB8AC3E}">
        <p14:creationId xmlns="" xmlns:p14="http://schemas.microsoft.com/office/powerpoint/2010/main" val="662022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53205-6F51-4AD0-B296-EAA1CC6AD933}" type="slidenum">
              <a:rPr kumimoji="0"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 xmlns:p14="http://schemas.microsoft.com/office/powerpoint/2010/main" val="558900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C853205-6F51-4AD0-B296-EAA1CC6AD933}" type="slidenum">
              <a:rPr lang="zh-CN" altLang="en-US" smtClean="0"/>
              <a:pPr>
                <a:defRPr/>
              </a:pPr>
              <a:t>12</a:t>
            </a:fld>
            <a:endParaRPr lang="zh-CN" altLang="en-US"/>
          </a:p>
        </p:txBody>
      </p:sp>
    </p:spTree>
    <p:extLst>
      <p:ext uri="{BB962C8B-B14F-4D97-AF65-F5344CB8AC3E}">
        <p14:creationId xmlns="" xmlns:p14="http://schemas.microsoft.com/office/powerpoint/2010/main" val="3034644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p:spPr>
      </p:sp>
      <p:sp>
        <p:nvSpPr>
          <p:cNvPr id="2867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4" name="灯片编号占位符 3"/>
          <p:cNvSpPr>
            <a:spLocks noGrp="1"/>
          </p:cNvSpPr>
          <p:nvPr>
            <p:ph type="sldNum" sz="quarter" idx="5"/>
          </p:nvPr>
        </p:nvSpPr>
        <p:spPr/>
        <p:txBody>
          <a:bodyPr/>
          <a:lstStyle/>
          <a:p>
            <a:pPr>
              <a:defRPr/>
            </a:pPr>
            <a:fld id="{F10A6340-D302-440F-88B2-F5F8A1E133FF}" type="slidenum">
              <a:rPr lang="zh-CN" altLang="en-US" smtClean="0">
                <a:solidFill>
                  <a:prstClr val="black"/>
                </a:solidFill>
              </a:rPr>
              <a:pPr>
                <a:defRPr/>
              </a:pPr>
              <a:t>13</a:t>
            </a:fld>
            <a:endParaRPr lang="zh-CN" altLang="en-US">
              <a:solidFill>
                <a:prstClr val="black"/>
              </a:solidFill>
            </a:endParaRPr>
          </a:p>
        </p:txBody>
      </p:sp>
    </p:spTree>
    <p:extLst>
      <p:ext uri="{BB962C8B-B14F-4D97-AF65-F5344CB8AC3E}">
        <p14:creationId xmlns="" xmlns:p14="http://schemas.microsoft.com/office/powerpoint/2010/main" val="1164686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智慧网络、深度学习平台、</a:t>
            </a:r>
            <a:r>
              <a:rPr lang="en-US" altLang="zh-CN" dirty="0" smtClean="0"/>
              <a:t>AI</a:t>
            </a:r>
            <a:r>
              <a:rPr lang="zh-CN" altLang="en-US" dirty="0" smtClean="0"/>
              <a:t>能力平台、业务稽核、智慧网络、智能营销、智能客服等</a:t>
            </a:r>
            <a:endParaRPr lang="zh-CN" altLang="en-US" dirty="0"/>
          </a:p>
        </p:txBody>
      </p:sp>
      <p:sp>
        <p:nvSpPr>
          <p:cNvPr id="4" name="灯片编号占位符 3"/>
          <p:cNvSpPr>
            <a:spLocks noGrp="1"/>
          </p:cNvSpPr>
          <p:nvPr>
            <p:ph type="sldNum" sz="quarter" idx="10"/>
          </p:nvPr>
        </p:nvSpPr>
        <p:spPr/>
        <p:txBody>
          <a:bodyPr/>
          <a:lstStyle/>
          <a:p>
            <a:pPr>
              <a:defRPr/>
            </a:pPr>
            <a:fld id="{BC853205-6F51-4AD0-B296-EAA1CC6AD933}" type="slidenum">
              <a:rPr lang="zh-CN" altLang="en-US" smtClean="0"/>
              <a:pPr>
                <a:defRPr/>
              </a:pPr>
              <a:t>14</a:t>
            </a:fld>
            <a:endParaRPr lang="zh-CN" altLang="en-US"/>
          </a:p>
        </p:txBody>
      </p:sp>
    </p:spTree>
    <p:extLst>
      <p:ext uri="{BB962C8B-B14F-4D97-AF65-F5344CB8AC3E}">
        <p14:creationId xmlns="" xmlns:p14="http://schemas.microsoft.com/office/powerpoint/2010/main" val="2981517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r>
              <a:rPr lang="zh-CN" altLang="en-US" dirty="0"/>
              <a:t>主要是为研发和模型优化提供算力、基础算法框架。从不同层面，提供相应核心能力</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BC853205-6F51-4AD0-B296-EAA1CC6AD933}" type="slidenum">
              <a:rPr lang="zh-CN" altLang="en-US" smtClean="0">
                <a:solidFill>
                  <a:prstClr val="black"/>
                </a:solidFill>
                <a:latin typeface="DengXian"/>
                <a:ea typeface="DengXian" panose="02010600030101010101" pitchFamily="2" charset="-122"/>
              </a:rPr>
              <a:pPr>
                <a:defRPr/>
              </a:pPr>
              <a:t>15</a:t>
            </a:fld>
            <a:endParaRPr lang="zh-CN" altLang="en-US">
              <a:solidFill>
                <a:prstClr val="black"/>
              </a:solidFill>
              <a:latin typeface="DengXian"/>
              <a:ea typeface="DengXian" panose="02010600030101010101" pitchFamily="2" charset="-122"/>
            </a:endParaRPr>
          </a:p>
        </p:txBody>
      </p:sp>
    </p:spTree>
    <p:extLst>
      <p:ext uri="{BB962C8B-B14F-4D97-AF65-F5344CB8AC3E}">
        <p14:creationId xmlns="" xmlns:p14="http://schemas.microsoft.com/office/powerpoint/2010/main" val="1304922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r>
              <a:rPr lang="zh-CN" altLang="en-US" dirty="0"/>
              <a:t>知识库的重要性</a:t>
            </a:r>
          </a:p>
        </p:txBody>
      </p:sp>
      <p:sp>
        <p:nvSpPr>
          <p:cNvPr id="4" name="灯片编号占位符 3"/>
          <p:cNvSpPr>
            <a:spLocks noGrp="1"/>
          </p:cNvSpPr>
          <p:nvPr>
            <p:ph type="sldNum" sz="quarter" idx="10"/>
          </p:nvPr>
        </p:nvSpPr>
        <p:spPr/>
        <p:txBody>
          <a:bodyPr/>
          <a:lstStyle/>
          <a:p>
            <a:pPr>
              <a:defRPr/>
            </a:pPr>
            <a:fld id="{BC853205-6F51-4AD0-B296-EAA1CC6AD933}" type="slidenum">
              <a:rPr lang="zh-CN" altLang="en-US" smtClean="0">
                <a:solidFill>
                  <a:prstClr val="black"/>
                </a:solidFill>
              </a:rPr>
              <a:pPr>
                <a:defRPr/>
              </a:pPr>
              <a:t>16</a:t>
            </a:fld>
            <a:endParaRPr lang="zh-CN" altLang="en-US">
              <a:solidFill>
                <a:prstClr val="black"/>
              </a:solidFill>
            </a:endParaRPr>
          </a:p>
        </p:txBody>
      </p:sp>
    </p:spTree>
    <p:extLst>
      <p:ext uri="{BB962C8B-B14F-4D97-AF65-F5344CB8AC3E}">
        <p14:creationId xmlns:p14="http://schemas.microsoft.com/office/powerpoint/2010/main" xmlns="" val="2388811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IT</a:t>
            </a:r>
            <a:r>
              <a:rPr kumimoji="0" lang="zh-CN" altLang="en-US" sz="1200" b="1"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大数据平台，汇聚全集团各省、专业公司的</a:t>
            </a:r>
            <a:r>
              <a:rPr kumimoji="0" lang="en-US" altLang="zh-CN" sz="1200" b="1"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O</a:t>
            </a:r>
            <a:r>
              <a:rPr kumimoji="0" lang="zh-CN" altLang="en-US" sz="1200" b="1"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域、</a:t>
            </a:r>
            <a:r>
              <a:rPr kumimoji="0" lang="en-US" altLang="zh-CN" sz="1200" b="1"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B</a:t>
            </a:r>
            <a:r>
              <a:rPr kumimoji="0" lang="zh-CN" altLang="en-US" sz="1200" b="1"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域、</a:t>
            </a:r>
            <a:r>
              <a:rPr kumimoji="0" lang="en-US" altLang="zh-CN" sz="1200" b="1"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M</a:t>
            </a:r>
            <a:r>
              <a:rPr kumimoji="0" lang="zh-CN" altLang="en-US" sz="1200" b="1"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域数据</a:t>
            </a:r>
            <a:endParaRPr kumimoji="0" lang="en-US" altLang="zh-CN" sz="1200" b="1"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E0F771-4680-423E-9C8B-D45A4C56413D}" type="slidenum">
              <a:rPr kumimoji="0" lang="zh-CN" altLang="en-US" sz="1200" b="0" i="0" u="none" strike="noStrike" kern="1200" cap="none" spc="0" normalizeH="0" baseline="0" noProof="0" smtClean="0">
                <a:ln>
                  <a:noFill/>
                </a:ln>
                <a:solidFill>
                  <a:prstClr val="black"/>
                </a:solidFill>
                <a:effectLst/>
                <a:uLnTx/>
                <a:uFillTx/>
                <a:latin typeface="DengXian"/>
                <a:ea typeface="DengXian"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DengXian"/>
              <a:ea typeface="DengXian" panose="02010600030101010101" pitchFamily="2" charset="-122"/>
              <a:cs typeface="+mn-cs"/>
            </a:endParaRPr>
          </a:p>
        </p:txBody>
      </p:sp>
    </p:spTree>
    <p:extLst>
      <p:ext uri="{BB962C8B-B14F-4D97-AF65-F5344CB8AC3E}">
        <p14:creationId xmlns="" xmlns:p14="http://schemas.microsoft.com/office/powerpoint/2010/main" val="4253518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ln>
        </p:spPr>
      </p:sp>
      <p:sp>
        <p:nvSpPr>
          <p:cNvPr id="12291" name="备注占位符 2"/>
          <p:cNvSpPr>
            <a:spLocks noGrp="1"/>
          </p:cNvSpPr>
          <p:nvPr>
            <p:ph type="body" idx="1"/>
          </p:nvPr>
        </p:nvSpPr>
        <p:spPr bwMode="auto">
          <a:noFill/>
        </p:spPr>
        <p:txBody>
          <a:bodyPr wrap="square" numCol="1" anchor="t" anchorCtr="0" compatLnSpc="1"/>
          <a:lstStyle/>
          <a:p>
            <a:pPr marL="0" marR="0" lvl="0" indent="0" algn="l" defTabSz="914400" rtl="0" eaLnBrk="1" fontAlgn="auto" latinLnBrk="0" hangingPunct="1">
              <a:lnSpc>
                <a:spcPct val="100000"/>
              </a:lnSpc>
              <a:spcBef>
                <a:spcPts val="0"/>
              </a:spcBef>
              <a:spcAft>
                <a:spcPts val="300"/>
              </a:spcAft>
              <a:buClr>
                <a:srgbClr val="FF0000"/>
              </a:buClr>
              <a:buSzTx/>
              <a:buFont typeface="Wingdings" panose="05000000000000000000" pitchFamily="2" charset="2"/>
              <a:buNone/>
              <a:tabLst/>
              <a:defRPr/>
            </a:pPr>
            <a:endParaRPr lang="zh-CN" altLang="en-US" dirty="0"/>
          </a:p>
        </p:txBody>
      </p:sp>
      <p:sp>
        <p:nvSpPr>
          <p:cNvPr id="12292" name="灯片编号占位符 3"/>
          <p:cNvSpPr>
            <a:spLocks noGrp="1"/>
          </p:cNvSpPr>
          <p:nvPr>
            <p:ph type="sldNum" sz="quarter" idx="5"/>
          </p:nvPr>
        </p:nvSpPr>
        <p:spPr bwMode="auto">
          <a:noFill/>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8DB10C-7251-481C-A0F9-794EF9384921}"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 xmlns:p14="http://schemas.microsoft.com/office/powerpoint/2010/main" val="3655593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DCC5B5E-522C-DD46-9CD0-4511018F0221}" type="slidenum">
              <a:rPr lang="zh-CN" altLang="en-US" smtClean="0"/>
              <a:pPr/>
              <a:t>19</a:t>
            </a:fld>
            <a:endParaRPr lang="zh-CN" altLang="en-US"/>
          </a:p>
        </p:txBody>
      </p:sp>
    </p:spTree>
    <p:extLst>
      <p:ext uri="{BB962C8B-B14F-4D97-AF65-F5344CB8AC3E}">
        <p14:creationId xmlns="" xmlns:p14="http://schemas.microsoft.com/office/powerpoint/2010/main" val="3497726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p:spPr>
      </p:sp>
      <p:sp>
        <p:nvSpPr>
          <p:cNvPr id="28675" name="备注占位符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prstClr val="black"/>
                </a:solidFill>
                <a:latin typeface="+mn-ea"/>
              </a:rPr>
              <a:t>中国移动</a:t>
            </a:r>
            <a:r>
              <a:rPr kumimoji="0" lang="zh-CN" altLang="en-US" sz="1200" b="0" i="0" u="none" strike="noStrike" kern="1200" cap="none" spc="0" normalizeH="0" baseline="0" noProof="0" dirty="0" smtClean="0">
                <a:ln>
                  <a:noFill/>
                </a:ln>
                <a:solidFill>
                  <a:prstClr val="black"/>
                </a:solidFill>
                <a:effectLst/>
                <a:uLnTx/>
                <a:uFillTx/>
                <a:latin typeface="+mn-ea"/>
                <a:cs typeface="+mn-cs"/>
              </a:rPr>
              <a:t>人工智能研发从</a:t>
            </a:r>
            <a:r>
              <a:rPr kumimoji="0" lang="en-US" altLang="zh-CN" sz="1200" b="0" i="0" u="none" strike="noStrike" kern="1200" cap="none" spc="0" normalizeH="0" baseline="0" noProof="0" dirty="0" smtClean="0">
                <a:ln>
                  <a:noFill/>
                </a:ln>
                <a:solidFill>
                  <a:prstClr val="black"/>
                </a:solidFill>
                <a:effectLst/>
                <a:uLnTx/>
                <a:uFillTx/>
                <a:latin typeface="+mn-ea"/>
                <a:cs typeface="+mn-cs"/>
              </a:rPr>
              <a:t>2014</a:t>
            </a:r>
            <a:r>
              <a:rPr kumimoji="0" lang="zh-CN" altLang="en-US" sz="1200" b="0" i="0" u="none" strike="noStrike" kern="1200" cap="none" spc="0" normalizeH="0" baseline="0" noProof="0" dirty="0" smtClean="0">
                <a:ln>
                  <a:noFill/>
                </a:ln>
                <a:solidFill>
                  <a:prstClr val="black"/>
                </a:solidFill>
                <a:effectLst/>
                <a:uLnTx/>
                <a:uFillTx/>
                <a:latin typeface="+mn-ea"/>
                <a:cs typeface="+mn-cs"/>
              </a:rPr>
              <a:t>年起启动，</a:t>
            </a:r>
            <a:r>
              <a:rPr kumimoji="0" lang="en-US" altLang="zh-CN" sz="1200" b="0" i="0" u="none" strike="noStrike" kern="1200" cap="none" spc="0" normalizeH="0" baseline="0" noProof="0" dirty="0" smtClean="0">
                <a:ln>
                  <a:noFill/>
                </a:ln>
                <a:solidFill>
                  <a:prstClr val="black"/>
                </a:solidFill>
                <a:effectLst/>
                <a:uLnTx/>
                <a:uFillTx/>
                <a:latin typeface="+mn-ea"/>
                <a:cs typeface="+mn-cs"/>
              </a:rPr>
              <a:t>2016</a:t>
            </a:r>
            <a:r>
              <a:rPr kumimoji="0" lang="zh-CN" altLang="en-US" sz="1200" b="0" i="0" u="none" strike="noStrike" kern="1200" cap="none" spc="0" normalizeH="0" baseline="0" noProof="0" dirty="0" smtClean="0">
                <a:ln>
                  <a:noFill/>
                </a:ln>
                <a:solidFill>
                  <a:prstClr val="black"/>
                </a:solidFill>
                <a:effectLst/>
                <a:uLnTx/>
                <a:uFillTx/>
                <a:latin typeface="+mn-ea"/>
                <a:cs typeface="+mn-cs"/>
              </a:rPr>
              <a:t>年智能客服规模化上线，</a:t>
            </a:r>
            <a:r>
              <a:rPr kumimoji="0" lang="en-US" altLang="zh-CN" sz="1200" b="0" i="0" u="none" strike="noStrike" kern="1200" cap="none" spc="0" normalizeH="0" baseline="0" noProof="0" dirty="0" smtClean="0">
                <a:ln>
                  <a:noFill/>
                </a:ln>
                <a:solidFill>
                  <a:prstClr val="black"/>
                </a:solidFill>
                <a:effectLst/>
                <a:uLnTx/>
                <a:uFillTx/>
                <a:latin typeface="+mn-ea"/>
                <a:cs typeface="+mn-cs"/>
              </a:rPr>
              <a:t>2017</a:t>
            </a:r>
            <a:r>
              <a:rPr kumimoji="0" lang="zh-CN" altLang="en-US" sz="1200" b="0" i="0" u="none" strike="noStrike" kern="1200" cap="none" spc="0" normalizeH="0" baseline="0" noProof="0" dirty="0" smtClean="0">
                <a:ln>
                  <a:noFill/>
                </a:ln>
                <a:solidFill>
                  <a:prstClr val="black"/>
                </a:solidFill>
                <a:effectLst/>
                <a:uLnTx/>
                <a:uFillTx/>
                <a:latin typeface="+mn-ea"/>
                <a:cs typeface="+mn-cs"/>
              </a:rPr>
              <a:t>年底</a:t>
            </a:r>
            <a:r>
              <a:rPr lang="zh-CN" altLang="en-US" sz="1200" dirty="0" smtClean="0">
                <a:solidFill>
                  <a:prstClr val="black"/>
                </a:solidFill>
                <a:latin typeface="+mn-ea"/>
              </a:rPr>
              <a:t>中国移动人工智能</a:t>
            </a:r>
            <a:r>
              <a:rPr kumimoji="0" lang="zh-CN" altLang="en-US" sz="1200" b="0" i="0" u="none" strike="noStrike" kern="1200" cap="none" spc="0" normalizeH="0" baseline="0" noProof="0" dirty="0" smtClean="0">
                <a:ln>
                  <a:noFill/>
                </a:ln>
                <a:solidFill>
                  <a:prstClr val="black"/>
                </a:solidFill>
                <a:effectLst/>
                <a:uLnTx/>
                <a:uFillTx/>
                <a:latin typeface="+mn-ea"/>
                <a:cs typeface="+mn-cs"/>
              </a:rPr>
              <a:t>平台正式发布，</a:t>
            </a:r>
            <a:r>
              <a:rPr kumimoji="0" lang="en-US" altLang="zh-CN" sz="1200" b="0" i="0" u="none" strike="noStrike" kern="1200" cap="none" spc="0" normalizeH="0" baseline="0" noProof="0" dirty="0" smtClean="0">
                <a:ln>
                  <a:noFill/>
                </a:ln>
                <a:solidFill>
                  <a:prstClr val="black"/>
                </a:solidFill>
                <a:effectLst/>
                <a:uLnTx/>
                <a:uFillTx/>
                <a:latin typeface="+mn-ea"/>
                <a:cs typeface="+mn-cs"/>
              </a:rPr>
              <a:t>2018</a:t>
            </a:r>
            <a:r>
              <a:rPr kumimoji="0" lang="zh-CN" altLang="en-US" sz="1200" b="0" i="0" u="none" strike="noStrike" kern="1200" cap="none" spc="0" normalizeH="0" baseline="0" noProof="0" dirty="0" smtClean="0">
                <a:ln>
                  <a:noFill/>
                </a:ln>
                <a:solidFill>
                  <a:prstClr val="black"/>
                </a:solidFill>
                <a:effectLst/>
                <a:uLnTx/>
                <a:uFillTx/>
                <a:latin typeface="+mn-ea"/>
                <a:cs typeface="+mn-cs"/>
              </a:rPr>
              <a:t>年研究院成立人工智能研发中心，专注人工智能和智慧运营方向，</a:t>
            </a:r>
            <a:r>
              <a:rPr kumimoji="0" lang="en-US" altLang="zh-CN" sz="1200" b="0" i="0" u="none" strike="noStrike" kern="1200" cap="none" spc="0" normalizeH="0" baseline="0" noProof="0" dirty="0" smtClean="0">
                <a:ln>
                  <a:noFill/>
                </a:ln>
                <a:solidFill>
                  <a:prstClr val="black"/>
                </a:solidFill>
                <a:effectLst/>
                <a:uLnTx/>
                <a:uFillTx/>
                <a:latin typeface="+mn-ea"/>
                <a:cs typeface="+mn-cs"/>
              </a:rPr>
              <a:t>2019</a:t>
            </a:r>
            <a:r>
              <a:rPr kumimoji="0" lang="zh-CN" altLang="en-US" sz="1200" b="0" i="0" u="none" strike="noStrike" kern="1200" cap="none" spc="0" normalizeH="0" baseline="0" noProof="0" dirty="0" smtClean="0">
                <a:ln>
                  <a:noFill/>
                </a:ln>
                <a:solidFill>
                  <a:prstClr val="black"/>
                </a:solidFill>
                <a:effectLst/>
                <a:uLnTx/>
                <a:uFillTx/>
                <a:latin typeface="+mn-ea"/>
                <a:cs typeface="+mn-cs"/>
              </a:rPr>
              <a:t>年开展集团统一</a:t>
            </a:r>
            <a:r>
              <a:rPr kumimoji="0" lang="en-US" altLang="zh-CN" sz="1200" b="0" i="0" u="none" strike="noStrike" kern="1200" cap="none" spc="0" normalizeH="0" baseline="0" noProof="0" dirty="0" smtClean="0">
                <a:ln>
                  <a:noFill/>
                </a:ln>
                <a:solidFill>
                  <a:prstClr val="black"/>
                </a:solidFill>
                <a:effectLst/>
                <a:uLnTx/>
                <a:uFillTx/>
                <a:latin typeface="+mn-ea"/>
                <a:cs typeface="+mn-cs"/>
              </a:rPr>
              <a:t>AI</a:t>
            </a:r>
            <a:r>
              <a:rPr kumimoji="0" lang="zh-CN" altLang="en-US" sz="1200" b="0" i="0" u="none" strike="noStrike" kern="1200" cap="none" spc="0" normalizeH="0" baseline="0" noProof="0" smtClean="0">
                <a:ln>
                  <a:noFill/>
                </a:ln>
                <a:solidFill>
                  <a:prstClr val="black"/>
                </a:solidFill>
                <a:effectLst/>
                <a:uLnTx/>
                <a:uFillTx/>
                <a:latin typeface="+mn-ea"/>
                <a:cs typeface="+mn-cs"/>
              </a:rPr>
              <a:t>研发云建设，并面向全网开发智慧稽核中台生产系统</a:t>
            </a:r>
          </a:p>
          <a:p>
            <a:endParaRPr lang="zh-CN" altLang="en-US" dirty="0"/>
          </a:p>
        </p:txBody>
      </p:sp>
      <p:sp>
        <p:nvSpPr>
          <p:cNvPr id="4" name="灯片编号占位符 3"/>
          <p:cNvSpPr>
            <a:spLocks noGrp="1"/>
          </p:cNvSpPr>
          <p:nvPr>
            <p:ph type="sldNum" sz="quarter" idx="5"/>
          </p:nvPr>
        </p:nvSpPr>
        <p:spPr/>
        <p:txBody>
          <a:bodyPr/>
          <a:lstStyle/>
          <a:p>
            <a:pPr>
              <a:defRPr/>
            </a:pPr>
            <a:fld id="{F10A6340-D302-440F-88B2-F5F8A1E133FF}" type="slidenum">
              <a:rPr lang="zh-CN" altLang="en-US" smtClean="0">
                <a:solidFill>
                  <a:prstClr val="black"/>
                </a:solidFill>
              </a:rPr>
              <a:pPr>
                <a:defRPr/>
              </a:pPr>
              <a:t>2</a:t>
            </a:fld>
            <a:endParaRPr lang="zh-CN" altLang="en-US">
              <a:solidFill>
                <a:prstClr val="black"/>
              </a:solidFill>
            </a:endParaRPr>
          </a:p>
        </p:txBody>
      </p:sp>
    </p:spTree>
    <p:extLst>
      <p:ext uri="{BB962C8B-B14F-4D97-AF65-F5344CB8AC3E}">
        <p14:creationId xmlns="" xmlns:p14="http://schemas.microsoft.com/office/powerpoint/2010/main" val="3022352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p:spPr>
      </p:sp>
      <p:sp>
        <p:nvSpPr>
          <p:cNvPr id="2867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4" name="灯片编号占位符 3"/>
          <p:cNvSpPr>
            <a:spLocks noGrp="1"/>
          </p:cNvSpPr>
          <p:nvPr>
            <p:ph type="sldNum" sz="quarter" idx="5"/>
          </p:nvPr>
        </p:nvSpPr>
        <p:spPr/>
        <p:txBody>
          <a:bodyPr/>
          <a:lstStyle/>
          <a:p>
            <a:pPr>
              <a:defRPr/>
            </a:pPr>
            <a:fld id="{F10A6340-D302-440F-88B2-F5F8A1E133FF}" type="slidenum">
              <a:rPr lang="zh-CN" altLang="en-US" smtClean="0">
                <a:solidFill>
                  <a:prstClr val="black"/>
                </a:solidFill>
              </a:rPr>
              <a:pPr>
                <a:defRPr/>
              </a:pPr>
              <a:t>20</a:t>
            </a:fld>
            <a:endParaRPr lang="zh-CN" altLang="en-US">
              <a:solidFill>
                <a:prstClr val="black"/>
              </a:solidFill>
            </a:endParaRPr>
          </a:p>
        </p:txBody>
      </p:sp>
    </p:spTree>
    <p:extLst>
      <p:ext uri="{BB962C8B-B14F-4D97-AF65-F5344CB8AC3E}">
        <p14:creationId xmlns="" xmlns:p14="http://schemas.microsoft.com/office/powerpoint/2010/main" val="305249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dirty="0" smtClean="0">
                <a:solidFill>
                  <a:prstClr val="black"/>
                </a:solidFill>
                <a:latin typeface="微软雅黑" pitchFamily="34" charset="-122"/>
                <a:ea typeface="微软雅黑" pitchFamily="34" charset="-122"/>
              </a:rPr>
              <a:t>中国人工智能产业发展联盟将举办</a:t>
            </a:r>
            <a:r>
              <a:rPr lang="en-US" altLang="zh-CN" sz="1200" dirty="0" smtClean="0">
                <a:solidFill>
                  <a:prstClr val="black"/>
                </a:solidFill>
                <a:latin typeface="微软雅黑" pitchFamily="34" charset="-122"/>
                <a:ea typeface="微软雅黑" pitchFamily="34" charset="-122"/>
              </a:rPr>
              <a:t>2019 AIIA</a:t>
            </a:r>
            <a:r>
              <a:rPr lang="zh-CN" altLang="zh-CN" sz="1200" dirty="0" smtClean="0">
                <a:solidFill>
                  <a:prstClr val="black"/>
                </a:solidFill>
                <a:latin typeface="微软雅黑" pitchFamily="34" charset="-122"/>
                <a:ea typeface="微软雅黑" pitchFamily="34" charset="-122"/>
              </a:rPr>
              <a:t>杯人工智能巡回赛，希望通过比赛的形式，聚拢和号召人工智能领域内的优势企业，实现</a:t>
            </a:r>
            <a:r>
              <a:rPr lang="en-US" altLang="zh-CN" sz="1200" dirty="0" smtClean="0">
                <a:solidFill>
                  <a:prstClr val="black"/>
                </a:solidFill>
                <a:latin typeface="微软雅黑" pitchFamily="34" charset="-122"/>
                <a:ea typeface="微软雅黑" pitchFamily="34" charset="-122"/>
              </a:rPr>
              <a:t>“</a:t>
            </a:r>
            <a:r>
              <a:rPr lang="zh-CN" altLang="zh-CN" sz="1200" dirty="0" smtClean="0">
                <a:solidFill>
                  <a:prstClr val="black"/>
                </a:solidFill>
                <a:latin typeface="微软雅黑" pitchFamily="34" charset="-122"/>
                <a:ea typeface="微软雅黑" pitchFamily="34" charset="-122"/>
              </a:rPr>
              <a:t>融创同智，竞促发展</a:t>
            </a:r>
            <a:r>
              <a:rPr lang="en-US" altLang="zh-CN" sz="1200" dirty="0" smtClean="0">
                <a:solidFill>
                  <a:prstClr val="black"/>
                </a:solidFill>
                <a:latin typeface="微软雅黑" pitchFamily="34" charset="-122"/>
                <a:ea typeface="微软雅黑" pitchFamily="34" charset="-122"/>
              </a:rPr>
              <a:t>”</a:t>
            </a:r>
            <a:r>
              <a:rPr lang="zh-CN" altLang="zh-CN" sz="1200" dirty="0" smtClean="0">
                <a:solidFill>
                  <a:prstClr val="black"/>
                </a:solidFill>
                <a:latin typeface="微软雅黑" pitchFamily="34" charset="-122"/>
                <a:ea typeface="微软雅黑" pitchFamily="34" charset="-122"/>
              </a:rPr>
              <a:t>目的。</a:t>
            </a:r>
            <a:r>
              <a:rPr lang="zh-CN" altLang="en-US" sz="1200" b="1" dirty="0" smtClean="0">
                <a:solidFill>
                  <a:prstClr val="black"/>
                </a:solidFill>
                <a:latin typeface="微软雅黑" pitchFamily="34" charset="-122"/>
                <a:ea typeface="微软雅黑" pitchFamily="34" charset="-122"/>
              </a:rPr>
              <a:t>中国移动</a:t>
            </a:r>
            <a:r>
              <a:rPr lang="zh-CN" altLang="zh-CN" sz="1200" b="1" dirty="0" smtClean="0">
                <a:solidFill>
                  <a:prstClr val="black"/>
                </a:solidFill>
                <a:latin typeface="微软雅黑" pitchFamily="34" charset="-122"/>
                <a:ea typeface="微软雅黑" pitchFamily="34" charset="-122"/>
              </a:rPr>
              <a:t>“家•网”赛站的主题是智慧家庭和智慧网络</a:t>
            </a:r>
            <a:r>
              <a:rPr lang="zh-CN" altLang="zh-CN" sz="1200" dirty="0" smtClean="0">
                <a:solidFill>
                  <a:prstClr val="black"/>
                </a:solidFill>
                <a:latin typeface="微软雅黑" pitchFamily="34" charset="-122"/>
                <a:ea typeface="微软雅黑" pitchFamily="34" charset="-122"/>
              </a:rPr>
              <a:t>，希望借助</a:t>
            </a:r>
            <a:r>
              <a:rPr lang="en-US" altLang="zh-CN" sz="1200" dirty="0" smtClean="0">
                <a:solidFill>
                  <a:prstClr val="black"/>
                </a:solidFill>
                <a:latin typeface="微软雅黑" pitchFamily="34" charset="-122"/>
                <a:ea typeface="微软雅黑" pitchFamily="34" charset="-122"/>
              </a:rPr>
              <a:t>AI</a:t>
            </a:r>
            <a:r>
              <a:rPr lang="zh-CN" altLang="zh-CN" sz="1200" dirty="0" smtClean="0">
                <a:solidFill>
                  <a:prstClr val="black"/>
                </a:solidFill>
                <a:latin typeface="微软雅黑" pitchFamily="34" charset="-122"/>
                <a:ea typeface="微软雅黑" pitchFamily="34" charset="-122"/>
              </a:rPr>
              <a:t>技术构建数字家庭生态，打造动态高效的智能网络。</a:t>
            </a:r>
            <a:endParaRPr lang="en-US" altLang="zh-CN" sz="1200" kern="1200" dirty="0" smtClean="0">
              <a:solidFill>
                <a:schemeClr val="tx1"/>
              </a:solidFill>
              <a:latin typeface="+mn-lt"/>
              <a:ea typeface="+mn-ea"/>
              <a:cs typeface="+mn-cs"/>
            </a:endParaRPr>
          </a:p>
          <a:p>
            <a:r>
              <a:rPr lang="zh-CN" altLang="zh-CN" sz="1200" kern="1200" dirty="0" smtClean="0">
                <a:solidFill>
                  <a:schemeClr val="tx1"/>
                </a:solidFill>
                <a:latin typeface="+mn-lt"/>
                <a:ea typeface="+mn-ea"/>
                <a:cs typeface="+mn-cs"/>
              </a:rPr>
              <a:t>智慧家庭的赛题是开放式选题，包含泛家庭人工智能的各个层面。从技术维度上看，包括基础技术，如语音、视觉、自然语言处理、基础算法等，还有基础硬件，如芯片、激光雷达、传感器等；从产品维度上看，涵盖泛家庭领域的各类智能硬件、智能应用、智能平台、智能插件、</a:t>
            </a:r>
            <a:r>
              <a:rPr lang="en-US" altLang="zh-CN" sz="1200" kern="1200" dirty="0" smtClean="0">
                <a:solidFill>
                  <a:schemeClr val="tx1"/>
                </a:solidFill>
                <a:latin typeface="+mn-lt"/>
                <a:ea typeface="+mn-ea"/>
                <a:cs typeface="+mn-cs"/>
              </a:rPr>
              <a:t>5G+AI</a:t>
            </a:r>
            <a:r>
              <a:rPr lang="zh-CN" altLang="zh-CN" sz="1200" kern="1200" dirty="0" smtClean="0">
                <a:solidFill>
                  <a:schemeClr val="tx1"/>
                </a:solidFill>
                <a:latin typeface="+mn-lt"/>
                <a:ea typeface="+mn-ea"/>
                <a:cs typeface="+mn-cs"/>
              </a:rPr>
              <a:t>或任何家庭场景下的一整套解决方案</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中国移动家网赛站面向全社会开放，高等院校、科研单位、企事业单位及个人均可报名。其中智慧家庭主题会分为高校组和企业组，会分别根据不同的评审要求进行评审</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具体赛程包括四个阶段，</a:t>
            </a:r>
            <a:r>
              <a:rPr lang="en-US" altLang="zh-CN" dirty="0" smtClean="0"/>
              <a:t>7</a:t>
            </a:r>
            <a:r>
              <a:rPr lang="zh-CN" altLang="en-US" dirty="0" smtClean="0"/>
              <a:t>月份初我们会开放报名渠道，</a:t>
            </a:r>
            <a:r>
              <a:rPr lang="en-US" altLang="zh-CN" dirty="0" smtClean="0"/>
              <a:t>7</a:t>
            </a:r>
            <a:r>
              <a:rPr lang="zh-CN" altLang="en-US" dirty="0" smtClean="0"/>
              <a:t>月</a:t>
            </a:r>
            <a:r>
              <a:rPr lang="en-US" altLang="zh-CN" dirty="0" smtClean="0"/>
              <a:t>-8</a:t>
            </a:r>
            <a:r>
              <a:rPr lang="zh-CN" altLang="en-US" dirty="0" smtClean="0"/>
              <a:t>月初完成初赛，其中家庭选题完成线上预评审，网络选题完成线上初评；</a:t>
            </a:r>
            <a:r>
              <a:rPr lang="en-US" altLang="zh-CN" dirty="0" smtClean="0"/>
              <a:t>8</a:t>
            </a:r>
            <a:r>
              <a:rPr lang="zh-CN" altLang="en-US" dirty="0" smtClean="0"/>
              <a:t>月</a:t>
            </a:r>
            <a:r>
              <a:rPr lang="en-US" altLang="zh-CN" dirty="0" smtClean="0"/>
              <a:t>-9</a:t>
            </a:r>
            <a:r>
              <a:rPr lang="zh-CN" altLang="en-US" dirty="0" smtClean="0"/>
              <a:t>月初完成复赛，其中家庭主题完成首轮线下评审，网络主题完成线上复评；</a:t>
            </a:r>
            <a:r>
              <a:rPr lang="en-US" altLang="zh-CN" dirty="0" smtClean="0"/>
              <a:t>9</a:t>
            </a:r>
            <a:r>
              <a:rPr lang="zh-CN" altLang="en-US" dirty="0" smtClean="0"/>
              <a:t>月份下旬完成本赛站总决赛，两大主题分别进行线下决赛，评出一二三等奖</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本赛站的奖励措施包括奖金奖励和配套的合作及成果转化通道。</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智慧家庭和智慧网络两个主题会分别进行评审，总奖金不少于</a:t>
            </a:r>
            <a:r>
              <a:rPr lang="en-US" altLang="zh-CN" dirty="0" smtClean="0"/>
              <a:t>33</a:t>
            </a:r>
            <a:r>
              <a:rPr lang="zh-CN" altLang="en-US" dirty="0" smtClean="0"/>
              <a:t>万，分别设置了一二三等奖</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同时我们还有多种配套的合作及成果转化渠道，比如：</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latin typeface="微软雅黑" pitchFamily="34" charset="-122"/>
                <a:ea typeface="微软雅黑" pitchFamily="34" charset="-122"/>
              </a:rPr>
              <a:t>优秀项目有机会进入中国移动双创平台进行孵化，并有机会获得项目投资，优秀产品拥有中国移动优先合作机会，我们也会向合作伙伴进行推荐。</a:t>
            </a:r>
            <a:endParaRPr lang="en-US" altLang="zh-CN" dirty="0" smtClean="0">
              <a:solidFill>
                <a:schemeClr val="bg1"/>
              </a:solidFill>
              <a:latin typeface="微软雅黑" pitchFamily="34" charset="-122"/>
              <a:ea typeface="微软雅黑"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bg1"/>
                </a:solidFill>
                <a:latin typeface="微软雅黑" pitchFamily="34" charset="-122"/>
                <a:ea typeface="微软雅黑" pitchFamily="34" charset="-122"/>
              </a:rPr>
              <a:t>获奖团队成员享有优先入职机会，可以通过绿色通道入职中国移动研发机构。</a:t>
            </a:r>
            <a:endParaRPr lang="zh-CN" altLang="en-US" dirty="0" smtClean="0"/>
          </a:p>
          <a:p>
            <a:endParaRPr lang="zh-CN" altLang="en-US" dirty="0" smtClean="0"/>
          </a:p>
        </p:txBody>
      </p:sp>
      <p:sp>
        <p:nvSpPr>
          <p:cNvPr id="4" name="灯片编号占位符 3"/>
          <p:cNvSpPr>
            <a:spLocks noGrp="1"/>
          </p:cNvSpPr>
          <p:nvPr>
            <p:ph type="sldNum" sz="quarter" idx="10"/>
          </p:nvPr>
        </p:nvSpPr>
        <p:spPr/>
        <p:txBody>
          <a:bodyPr/>
          <a:lstStyle/>
          <a:p>
            <a:pPr>
              <a:defRPr/>
            </a:pPr>
            <a:fld id="{03CEEF83-29E2-4A67-8E05-504777EF3904}" type="slidenum">
              <a:rPr lang="zh-CN" altLang="en-US" smtClean="0">
                <a:solidFill>
                  <a:prstClr val="black"/>
                </a:solidFill>
              </a:rPr>
              <a:pPr>
                <a:defRPr/>
              </a:pPr>
              <a:t>21</a:t>
            </a:fld>
            <a:endParaRPr lang="zh-CN" alt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D5AF7EB-2AD5-4710-ACB6-0CE5A65C6C0E}" type="slidenum">
              <a:rPr lang="zh-CN" altLang="en-US" smtClean="0"/>
              <a:pPr/>
              <a:t>22</a:t>
            </a:fld>
            <a:endParaRPr lang="zh-CN" altLang="en-US"/>
          </a:p>
        </p:txBody>
      </p:sp>
    </p:spTree>
    <p:extLst>
      <p:ext uri="{BB962C8B-B14F-4D97-AF65-F5344CB8AC3E}">
        <p14:creationId xmlns="" xmlns:p14="http://schemas.microsoft.com/office/powerpoint/2010/main" val="1489127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prstClr val="black"/>
                </a:solidFill>
                <a:latin typeface="+mn-ea"/>
              </a:rPr>
              <a:t>中国移动</a:t>
            </a:r>
            <a:r>
              <a:rPr kumimoji="0" lang="zh-CN" altLang="en-US" sz="1200" b="0" i="0" u="none" strike="noStrike" kern="1200" cap="none" spc="0" normalizeH="0" baseline="0" noProof="0" dirty="0" smtClean="0">
                <a:ln>
                  <a:noFill/>
                </a:ln>
                <a:solidFill>
                  <a:prstClr val="black"/>
                </a:solidFill>
                <a:effectLst/>
                <a:uLnTx/>
                <a:uFillTx/>
                <a:latin typeface="+mn-ea"/>
                <a:cs typeface="+mn-cs"/>
              </a:rPr>
              <a:t>人工智能研发从</a:t>
            </a:r>
            <a:r>
              <a:rPr kumimoji="0" lang="en-US" altLang="zh-CN" sz="1200" b="0" i="0" u="none" strike="noStrike" kern="1200" cap="none" spc="0" normalizeH="0" baseline="0" noProof="0" dirty="0" smtClean="0">
                <a:ln>
                  <a:noFill/>
                </a:ln>
                <a:solidFill>
                  <a:prstClr val="black"/>
                </a:solidFill>
                <a:effectLst/>
                <a:uLnTx/>
                <a:uFillTx/>
                <a:latin typeface="+mn-ea"/>
                <a:cs typeface="+mn-cs"/>
              </a:rPr>
              <a:t>2014</a:t>
            </a:r>
            <a:r>
              <a:rPr kumimoji="0" lang="zh-CN" altLang="en-US" sz="1200" b="0" i="0" u="none" strike="noStrike" kern="1200" cap="none" spc="0" normalizeH="0" baseline="0" noProof="0" dirty="0" smtClean="0">
                <a:ln>
                  <a:noFill/>
                </a:ln>
                <a:solidFill>
                  <a:prstClr val="black"/>
                </a:solidFill>
                <a:effectLst/>
                <a:uLnTx/>
                <a:uFillTx/>
                <a:latin typeface="+mn-ea"/>
                <a:cs typeface="+mn-cs"/>
              </a:rPr>
              <a:t>年起启动，</a:t>
            </a:r>
            <a:r>
              <a:rPr kumimoji="0" lang="en-US" altLang="zh-CN" sz="1200" b="0" i="0" u="none" strike="noStrike" kern="1200" cap="none" spc="0" normalizeH="0" baseline="0" noProof="0" dirty="0" smtClean="0">
                <a:ln>
                  <a:noFill/>
                </a:ln>
                <a:solidFill>
                  <a:prstClr val="black"/>
                </a:solidFill>
                <a:effectLst/>
                <a:uLnTx/>
                <a:uFillTx/>
                <a:latin typeface="+mn-ea"/>
                <a:cs typeface="+mn-cs"/>
              </a:rPr>
              <a:t>2016</a:t>
            </a:r>
            <a:r>
              <a:rPr kumimoji="0" lang="zh-CN" altLang="en-US" sz="1200" b="0" i="0" u="none" strike="noStrike" kern="1200" cap="none" spc="0" normalizeH="0" baseline="0" noProof="0" dirty="0" smtClean="0">
                <a:ln>
                  <a:noFill/>
                </a:ln>
                <a:solidFill>
                  <a:prstClr val="black"/>
                </a:solidFill>
                <a:effectLst/>
                <a:uLnTx/>
                <a:uFillTx/>
                <a:latin typeface="+mn-ea"/>
                <a:cs typeface="+mn-cs"/>
              </a:rPr>
              <a:t>年智能客服规模化上线，</a:t>
            </a:r>
            <a:r>
              <a:rPr kumimoji="0" lang="en-US" altLang="zh-CN" sz="1200" b="0" i="0" u="none" strike="noStrike" kern="1200" cap="none" spc="0" normalizeH="0" baseline="0" noProof="0" dirty="0" smtClean="0">
                <a:ln>
                  <a:noFill/>
                </a:ln>
                <a:solidFill>
                  <a:prstClr val="black"/>
                </a:solidFill>
                <a:effectLst/>
                <a:uLnTx/>
                <a:uFillTx/>
                <a:latin typeface="+mn-ea"/>
                <a:cs typeface="+mn-cs"/>
              </a:rPr>
              <a:t>2017</a:t>
            </a:r>
            <a:r>
              <a:rPr kumimoji="0" lang="zh-CN" altLang="en-US" sz="1200" b="0" i="0" u="none" strike="noStrike" kern="1200" cap="none" spc="0" normalizeH="0" baseline="0" noProof="0" dirty="0" smtClean="0">
                <a:ln>
                  <a:noFill/>
                </a:ln>
                <a:solidFill>
                  <a:prstClr val="black"/>
                </a:solidFill>
                <a:effectLst/>
                <a:uLnTx/>
                <a:uFillTx/>
                <a:latin typeface="+mn-ea"/>
                <a:cs typeface="+mn-cs"/>
              </a:rPr>
              <a:t>年底</a:t>
            </a:r>
            <a:r>
              <a:rPr lang="zh-CN" altLang="en-US" sz="1200" dirty="0" smtClean="0">
                <a:solidFill>
                  <a:prstClr val="black"/>
                </a:solidFill>
                <a:latin typeface="+mn-ea"/>
              </a:rPr>
              <a:t>中国移动人工智能</a:t>
            </a:r>
            <a:r>
              <a:rPr kumimoji="0" lang="zh-CN" altLang="en-US" sz="1200" b="0" i="0" u="none" strike="noStrike" kern="1200" cap="none" spc="0" normalizeH="0" baseline="0" noProof="0" dirty="0" smtClean="0">
                <a:ln>
                  <a:noFill/>
                </a:ln>
                <a:solidFill>
                  <a:prstClr val="black"/>
                </a:solidFill>
                <a:effectLst/>
                <a:uLnTx/>
                <a:uFillTx/>
                <a:latin typeface="+mn-ea"/>
                <a:cs typeface="+mn-cs"/>
              </a:rPr>
              <a:t>平台正式发布，</a:t>
            </a:r>
            <a:r>
              <a:rPr kumimoji="0" lang="en-US" altLang="zh-CN" sz="1200" b="0" i="0" u="none" strike="noStrike" kern="1200" cap="none" spc="0" normalizeH="0" baseline="0" noProof="0" dirty="0" smtClean="0">
                <a:ln>
                  <a:noFill/>
                </a:ln>
                <a:solidFill>
                  <a:prstClr val="black"/>
                </a:solidFill>
                <a:effectLst/>
                <a:uLnTx/>
                <a:uFillTx/>
                <a:latin typeface="+mn-ea"/>
                <a:cs typeface="+mn-cs"/>
              </a:rPr>
              <a:t>2018</a:t>
            </a:r>
            <a:r>
              <a:rPr kumimoji="0" lang="zh-CN" altLang="en-US" sz="1200" b="0" i="0" u="none" strike="noStrike" kern="1200" cap="none" spc="0" normalizeH="0" baseline="0" noProof="0" dirty="0" smtClean="0">
                <a:ln>
                  <a:noFill/>
                </a:ln>
                <a:solidFill>
                  <a:prstClr val="black"/>
                </a:solidFill>
                <a:effectLst/>
                <a:uLnTx/>
                <a:uFillTx/>
                <a:latin typeface="+mn-ea"/>
                <a:cs typeface="+mn-cs"/>
              </a:rPr>
              <a:t>年研究院成立人工智能研发中心，专注人工智能和智慧运营方向，</a:t>
            </a:r>
            <a:r>
              <a:rPr kumimoji="0" lang="en-US" altLang="zh-CN" sz="1200" b="0" i="0" u="none" strike="noStrike" kern="1200" cap="none" spc="0" normalizeH="0" baseline="0" noProof="0" dirty="0" smtClean="0">
                <a:ln>
                  <a:noFill/>
                </a:ln>
                <a:solidFill>
                  <a:prstClr val="black"/>
                </a:solidFill>
                <a:effectLst/>
                <a:uLnTx/>
                <a:uFillTx/>
                <a:latin typeface="+mn-ea"/>
                <a:cs typeface="+mn-cs"/>
              </a:rPr>
              <a:t>2019</a:t>
            </a:r>
            <a:r>
              <a:rPr kumimoji="0" lang="zh-CN" altLang="en-US" sz="1200" b="0" i="0" u="none" strike="noStrike" kern="1200" cap="none" spc="0" normalizeH="0" baseline="0" noProof="0" dirty="0" smtClean="0">
                <a:ln>
                  <a:noFill/>
                </a:ln>
                <a:solidFill>
                  <a:prstClr val="black"/>
                </a:solidFill>
                <a:effectLst/>
                <a:uLnTx/>
                <a:uFillTx/>
                <a:latin typeface="+mn-ea"/>
                <a:cs typeface="+mn-cs"/>
              </a:rPr>
              <a:t>年开展集团统一</a:t>
            </a:r>
            <a:r>
              <a:rPr kumimoji="0" lang="en-US" altLang="zh-CN" sz="1200" b="0" i="0" u="none" strike="noStrike" kern="1200" cap="none" spc="0" normalizeH="0" baseline="0" noProof="0" dirty="0" smtClean="0">
                <a:ln>
                  <a:noFill/>
                </a:ln>
                <a:solidFill>
                  <a:prstClr val="black"/>
                </a:solidFill>
                <a:effectLst/>
                <a:uLnTx/>
                <a:uFillTx/>
                <a:latin typeface="+mn-ea"/>
                <a:cs typeface="+mn-cs"/>
              </a:rPr>
              <a:t>AI</a:t>
            </a:r>
            <a:r>
              <a:rPr kumimoji="0" lang="zh-CN" altLang="en-US" sz="1200" b="0" i="0" u="none" strike="noStrike" kern="1200" cap="none" spc="0" normalizeH="0" baseline="0" noProof="0" dirty="0" smtClean="0">
                <a:ln>
                  <a:noFill/>
                </a:ln>
                <a:solidFill>
                  <a:prstClr val="black"/>
                </a:solidFill>
                <a:effectLst/>
                <a:uLnTx/>
                <a:uFillTx/>
                <a:latin typeface="+mn-ea"/>
                <a:cs typeface="+mn-cs"/>
              </a:rPr>
              <a:t>研发云建设，并面向全网开发智慧稽核中台生产系统</a:t>
            </a:r>
          </a:p>
          <a:p>
            <a:endParaRPr lang="zh-CN" altLang="en-US" dirty="0"/>
          </a:p>
        </p:txBody>
      </p:sp>
      <p:sp>
        <p:nvSpPr>
          <p:cNvPr id="4" name="灯片编号占位符 3"/>
          <p:cNvSpPr>
            <a:spLocks noGrp="1"/>
          </p:cNvSpPr>
          <p:nvPr>
            <p:ph type="sldNum" sz="quarter" idx="10"/>
          </p:nvPr>
        </p:nvSpPr>
        <p:spPr/>
        <p:txBody>
          <a:bodyPr/>
          <a:lstStyle/>
          <a:p>
            <a:fld id="{21E0F771-4680-423E-9C8B-D45A4C56413D}"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 xmlns:p14="http://schemas.microsoft.com/office/powerpoint/2010/main" val="3746030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ln>
        </p:spPr>
      </p:sp>
      <p:sp>
        <p:nvSpPr>
          <p:cNvPr id="12291" name="备注占位符 2"/>
          <p:cNvSpPr>
            <a:spLocks noGrp="1"/>
          </p:cNvSpPr>
          <p:nvPr>
            <p:ph type="body" idx="1"/>
          </p:nvPr>
        </p:nvSpPr>
        <p:spPr bwMode="auto">
          <a:noFill/>
        </p:spPr>
        <p:txBody>
          <a:bodyPr wrap="square" numCol="1" anchor="t" anchorCtr="0" compatLnSpc="1"/>
          <a:lstStyle/>
          <a:p>
            <a:pPr marL="0" marR="0" lvl="0" indent="0" algn="l" defTabSz="914400" rtl="0" eaLnBrk="1" fontAlgn="auto" latinLnBrk="0" hangingPunct="1">
              <a:lnSpc>
                <a:spcPct val="100000"/>
              </a:lnSpc>
              <a:spcBef>
                <a:spcPts val="0"/>
              </a:spcBef>
              <a:spcAft>
                <a:spcPts val="300"/>
              </a:spcAft>
              <a:buClr>
                <a:srgbClr val="FF0000"/>
              </a:buClr>
              <a:buSzTx/>
              <a:buFont typeface="Wingdings" panose="05000000000000000000" pitchFamily="2" charset="2"/>
              <a:buNone/>
              <a:tabLst/>
              <a:defRPr/>
            </a:pPr>
            <a:endParaRPr lang="zh-CN" altLang="en-US" dirty="0"/>
          </a:p>
        </p:txBody>
      </p:sp>
      <p:sp>
        <p:nvSpPr>
          <p:cNvPr id="12292" name="灯片编号占位符 3"/>
          <p:cNvSpPr>
            <a:spLocks noGrp="1"/>
          </p:cNvSpPr>
          <p:nvPr>
            <p:ph type="sldNum" sz="quarter" idx="5"/>
          </p:nvPr>
        </p:nvSpPr>
        <p:spPr bwMode="auto">
          <a:noFill/>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8DB10C-7251-481C-A0F9-794EF9384921}"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 xmlns:p14="http://schemas.microsoft.com/office/powerpoint/2010/main" val="1991001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ln>
        </p:spPr>
      </p:sp>
      <p:sp>
        <p:nvSpPr>
          <p:cNvPr id="12291" name="备注占位符 2"/>
          <p:cNvSpPr>
            <a:spLocks noGrp="1"/>
          </p:cNvSpPr>
          <p:nvPr>
            <p:ph type="body" idx="1"/>
          </p:nvPr>
        </p:nvSpPr>
        <p:spPr bwMode="auto">
          <a:noFill/>
        </p:spPr>
        <p:txBody>
          <a:bodyPr wrap="square" numCol="1" anchor="t" anchorCtr="0" compatLnSpc="1"/>
          <a:lstStyle/>
          <a:p>
            <a:pPr marL="0" marR="0" lvl="0" indent="0" algn="l" defTabSz="914400" rtl="0" eaLnBrk="1" fontAlgn="auto" latinLnBrk="0" hangingPunct="1">
              <a:lnSpc>
                <a:spcPct val="100000"/>
              </a:lnSpc>
              <a:spcBef>
                <a:spcPts val="0"/>
              </a:spcBef>
              <a:spcAft>
                <a:spcPts val="300"/>
              </a:spcAft>
              <a:buClr>
                <a:srgbClr val="FF0000"/>
              </a:buClr>
              <a:buSzTx/>
              <a:buFont typeface="Wingdings" panose="05000000000000000000" pitchFamily="2" charset="2"/>
              <a:buNone/>
              <a:tabLst/>
              <a:defRPr/>
            </a:pPr>
            <a:endParaRPr lang="zh-CN" altLang="en-US" dirty="0"/>
          </a:p>
        </p:txBody>
      </p:sp>
      <p:sp>
        <p:nvSpPr>
          <p:cNvPr id="12292" name="灯片编号占位符 3"/>
          <p:cNvSpPr>
            <a:spLocks noGrp="1"/>
          </p:cNvSpPr>
          <p:nvPr>
            <p:ph type="sldNum" sz="quarter" idx="5"/>
          </p:nvPr>
        </p:nvSpPr>
        <p:spPr bwMode="auto">
          <a:noFill/>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8DB10C-7251-481C-A0F9-794EF9384921}"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 xmlns:p14="http://schemas.microsoft.com/office/powerpoint/2010/main" val="1991001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ln>
        </p:spPr>
      </p:sp>
      <p:sp>
        <p:nvSpPr>
          <p:cNvPr id="12291" name="备注占位符 2"/>
          <p:cNvSpPr>
            <a:spLocks noGrp="1"/>
          </p:cNvSpPr>
          <p:nvPr>
            <p:ph type="body" idx="1"/>
          </p:nvPr>
        </p:nvSpPr>
        <p:spPr bwMode="auto">
          <a:noFill/>
        </p:spPr>
        <p:txBody>
          <a:bodyPr wrap="square" numCol="1" anchor="t" anchorCtr="0" compatLnSpc="1"/>
          <a:lstStyle/>
          <a:p>
            <a:pPr marL="0" marR="0" lvl="0" indent="0" algn="l" defTabSz="914400" rtl="0" eaLnBrk="1" fontAlgn="auto" latinLnBrk="0" hangingPunct="1">
              <a:lnSpc>
                <a:spcPct val="100000"/>
              </a:lnSpc>
              <a:spcBef>
                <a:spcPts val="0"/>
              </a:spcBef>
              <a:spcAft>
                <a:spcPts val="300"/>
              </a:spcAft>
              <a:buClr>
                <a:srgbClr val="FF0000"/>
              </a:buClr>
              <a:buSzTx/>
              <a:buFont typeface="Wingdings" panose="05000000000000000000" pitchFamily="2" charset="2"/>
              <a:buNone/>
              <a:tabLst/>
              <a:defRPr/>
            </a:pPr>
            <a:endParaRPr lang="zh-CN" altLang="en-US" dirty="0"/>
          </a:p>
        </p:txBody>
      </p:sp>
      <p:sp>
        <p:nvSpPr>
          <p:cNvPr id="12292" name="灯片编号占位符 3"/>
          <p:cNvSpPr>
            <a:spLocks noGrp="1"/>
          </p:cNvSpPr>
          <p:nvPr>
            <p:ph type="sldNum" sz="quarter" idx="5"/>
          </p:nvPr>
        </p:nvSpPr>
        <p:spPr bwMode="auto">
          <a:noFill/>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8DB10C-7251-481C-A0F9-794EF9384921}"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 xmlns:p14="http://schemas.microsoft.com/office/powerpoint/2010/main" val="1991001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ln>
        </p:spPr>
      </p:sp>
      <p:sp>
        <p:nvSpPr>
          <p:cNvPr id="12291" name="备注占位符 2"/>
          <p:cNvSpPr>
            <a:spLocks noGrp="1"/>
          </p:cNvSpPr>
          <p:nvPr>
            <p:ph type="body" idx="1"/>
          </p:nvPr>
        </p:nvSpPr>
        <p:spPr bwMode="auto">
          <a:noFill/>
        </p:spPr>
        <p:txBody>
          <a:bodyPr wrap="square" numCol="1" anchor="t" anchorCtr="0" compatLnSpc="1"/>
          <a:lstStyle/>
          <a:p>
            <a:pPr marL="0" marR="0" lvl="0" indent="0" algn="l" defTabSz="914400" rtl="0" eaLnBrk="1" fontAlgn="auto" latinLnBrk="0" hangingPunct="1">
              <a:lnSpc>
                <a:spcPct val="100000"/>
              </a:lnSpc>
              <a:spcBef>
                <a:spcPts val="0"/>
              </a:spcBef>
              <a:spcAft>
                <a:spcPts val="300"/>
              </a:spcAft>
              <a:buClr>
                <a:srgbClr val="FF0000"/>
              </a:buClr>
              <a:buSzTx/>
              <a:buFont typeface="Wingdings" panose="05000000000000000000" pitchFamily="2" charset="2"/>
              <a:buNone/>
              <a:tabLst/>
              <a:defRPr/>
            </a:pPr>
            <a:endParaRPr lang="zh-CN" altLang="en-US" dirty="0"/>
          </a:p>
        </p:txBody>
      </p:sp>
      <p:sp>
        <p:nvSpPr>
          <p:cNvPr id="12292" name="灯片编号占位符 3"/>
          <p:cNvSpPr>
            <a:spLocks noGrp="1"/>
          </p:cNvSpPr>
          <p:nvPr>
            <p:ph type="sldNum" sz="quarter" idx="5"/>
          </p:nvPr>
        </p:nvSpPr>
        <p:spPr bwMode="auto">
          <a:noFill/>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8DB10C-7251-481C-A0F9-794EF9384921}"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 xmlns:p14="http://schemas.microsoft.com/office/powerpoint/2010/main" val="1991001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ln>
        </p:spPr>
      </p:sp>
      <p:sp>
        <p:nvSpPr>
          <p:cNvPr id="12291" name="备注占位符 2"/>
          <p:cNvSpPr>
            <a:spLocks noGrp="1"/>
          </p:cNvSpPr>
          <p:nvPr>
            <p:ph type="body" idx="1"/>
          </p:nvPr>
        </p:nvSpPr>
        <p:spPr bwMode="auto">
          <a:noFill/>
        </p:spPr>
        <p:txBody>
          <a:bodyPr wrap="square" numCol="1" anchor="t" anchorCtr="0" compatLnSpc="1"/>
          <a:lstStyle/>
          <a:p>
            <a:pPr marL="0" marR="0" lvl="0" indent="0" algn="l" defTabSz="914400" rtl="0" eaLnBrk="1" fontAlgn="auto" latinLnBrk="0" hangingPunct="1">
              <a:lnSpc>
                <a:spcPct val="100000"/>
              </a:lnSpc>
              <a:spcBef>
                <a:spcPts val="0"/>
              </a:spcBef>
              <a:spcAft>
                <a:spcPts val="300"/>
              </a:spcAft>
              <a:buClr>
                <a:srgbClr val="FF0000"/>
              </a:buClr>
              <a:buSzTx/>
              <a:buFont typeface="Wingdings" panose="05000000000000000000" pitchFamily="2" charset="2"/>
              <a:buNone/>
              <a:tabLst/>
              <a:defRPr/>
            </a:pPr>
            <a:endParaRPr lang="zh-CN" altLang="en-US" dirty="0"/>
          </a:p>
        </p:txBody>
      </p:sp>
      <p:sp>
        <p:nvSpPr>
          <p:cNvPr id="12292" name="灯片编号占位符 3"/>
          <p:cNvSpPr>
            <a:spLocks noGrp="1"/>
          </p:cNvSpPr>
          <p:nvPr>
            <p:ph type="sldNum" sz="quarter" idx="5"/>
          </p:nvPr>
        </p:nvSpPr>
        <p:spPr bwMode="auto">
          <a:noFill/>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8DB10C-7251-481C-A0F9-794EF9384921}"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 xmlns:p14="http://schemas.microsoft.com/office/powerpoint/2010/main" val="1991001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ln>
        </p:spPr>
      </p:sp>
      <p:sp>
        <p:nvSpPr>
          <p:cNvPr id="12291" name="备注占位符 2"/>
          <p:cNvSpPr>
            <a:spLocks noGrp="1"/>
          </p:cNvSpPr>
          <p:nvPr>
            <p:ph type="body" idx="1"/>
          </p:nvPr>
        </p:nvSpPr>
        <p:spPr bwMode="auto">
          <a:noFill/>
        </p:spPr>
        <p:txBody>
          <a:bodyPr wrap="square" numCol="1" anchor="t" anchorCtr="0" compatLnSpc="1"/>
          <a:lstStyle/>
          <a:p>
            <a:pPr marL="0" marR="0" lvl="0" indent="0" algn="l" defTabSz="914400" rtl="0" eaLnBrk="1" fontAlgn="auto" latinLnBrk="0" hangingPunct="1">
              <a:lnSpc>
                <a:spcPct val="100000"/>
              </a:lnSpc>
              <a:spcBef>
                <a:spcPts val="0"/>
              </a:spcBef>
              <a:spcAft>
                <a:spcPts val="300"/>
              </a:spcAft>
              <a:buClr>
                <a:srgbClr val="FF0000"/>
              </a:buClr>
              <a:buSzTx/>
              <a:buFont typeface="Wingdings" panose="05000000000000000000" pitchFamily="2" charset="2"/>
              <a:buNone/>
              <a:tabLst/>
              <a:defRPr/>
            </a:pPr>
            <a:endParaRPr lang="zh-CN" altLang="en-US" dirty="0"/>
          </a:p>
        </p:txBody>
      </p:sp>
      <p:sp>
        <p:nvSpPr>
          <p:cNvPr id="12292" name="灯片编号占位符 3"/>
          <p:cNvSpPr>
            <a:spLocks noGrp="1"/>
          </p:cNvSpPr>
          <p:nvPr>
            <p:ph type="sldNum" sz="quarter" idx="5"/>
          </p:nvPr>
        </p:nvSpPr>
        <p:spPr bwMode="auto">
          <a:noFill/>
          <a:ln>
            <a:miter lim="800000"/>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8DB10C-7251-481C-A0F9-794EF9384921}" type="slidenum">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 xmlns:p14="http://schemas.microsoft.com/office/powerpoint/2010/main" val="1991001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jpe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4.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vmlDrawing" Target="../drawings/vmlDrawing1.vml"/><Relationship Id="rId4" Type="http://schemas.openxmlformats.org/officeDocument/2006/relationships/image" Target="../media/image1.jpe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4.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D824985-0F43-574F-80DB-D9B03814225F}" type="datetimeFigureOut">
              <a:rPr kumimoji="1" lang="zh-CN" altLang="en-US" smtClean="0"/>
              <a:pPr/>
              <a:t>2019-06-24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E78F578-7006-7146-BB2A-30C76489EB8E}" type="slidenum">
              <a:rPr kumimoji="1" lang="zh-CN" altLang="en-US" smtClean="0"/>
              <a:pPr/>
              <a:t>‹#›</a:t>
            </a:fld>
            <a:endParaRPr kumimoji="1" lang="zh-CN" altLang="en-US"/>
          </a:p>
        </p:txBody>
      </p:sp>
    </p:spTree>
    <p:extLst>
      <p:ext uri="{BB962C8B-B14F-4D97-AF65-F5344CB8AC3E}">
        <p14:creationId xmlns="" xmlns:p14="http://schemas.microsoft.com/office/powerpoint/2010/main" val="1109358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D824985-0F43-574F-80DB-D9B03814225F}" type="datetimeFigureOut">
              <a:rPr kumimoji="1" lang="zh-CN" altLang="en-US" smtClean="0"/>
              <a:pPr/>
              <a:t>2019-06-24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E78F578-7006-7146-BB2A-30C76489EB8E}" type="slidenum">
              <a:rPr kumimoji="1" lang="zh-CN" altLang="en-US" smtClean="0"/>
              <a:pPr/>
              <a:t>‹#›</a:t>
            </a:fld>
            <a:endParaRPr kumimoji="1" lang="zh-CN" altLang="en-US"/>
          </a:p>
        </p:txBody>
      </p:sp>
    </p:spTree>
    <p:extLst>
      <p:ext uri="{BB962C8B-B14F-4D97-AF65-F5344CB8AC3E}">
        <p14:creationId xmlns="" xmlns:p14="http://schemas.microsoft.com/office/powerpoint/2010/main" val="2615415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D824985-0F43-574F-80DB-D9B03814225F}" type="datetimeFigureOut">
              <a:rPr kumimoji="1" lang="zh-CN" altLang="en-US" smtClean="0"/>
              <a:pPr/>
              <a:t>2019-06-24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E78F578-7006-7146-BB2A-30C76489EB8E}" type="slidenum">
              <a:rPr kumimoji="1" lang="zh-CN" altLang="en-US" smtClean="0"/>
              <a:pPr/>
              <a:t>‹#›</a:t>
            </a:fld>
            <a:endParaRPr kumimoji="1" lang="zh-CN" altLang="en-US"/>
          </a:p>
        </p:txBody>
      </p:sp>
    </p:spTree>
    <p:extLst>
      <p:ext uri="{BB962C8B-B14F-4D97-AF65-F5344CB8AC3E}">
        <p14:creationId xmlns="" xmlns:p14="http://schemas.microsoft.com/office/powerpoint/2010/main" val="3563888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片 6" descr="ppt模板-02.jpg"/>
          <p:cNvPicPr>
            <a:picLocks noChangeAspect="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TextBox 3"/>
          <p:cNvSpPr txBox="1"/>
          <p:nvPr userDrawn="1"/>
        </p:nvSpPr>
        <p:spPr>
          <a:xfrm>
            <a:off x="8748716" y="6608767"/>
            <a:ext cx="395287" cy="276999"/>
          </a:xfrm>
          <a:prstGeom prst="rect">
            <a:avLst/>
          </a:prstGeom>
          <a:noFill/>
        </p:spPr>
        <p:txBody>
          <a:bodyPr>
            <a:spAutoFit/>
          </a:bodyPr>
          <a:lstStyle/>
          <a:p>
            <a:pPr algn="r" fontAlgn="base">
              <a:spcBef>
                <a:spcPct val="0"/>
              </a:spcBef>
              <a:spcAft>
                <a:spcPct val="0"/>
              </a:spcAft>
              <a:defRPr/>
            </a:pPr>
            <a:fld id="{60D8017F-F926-49AC-BB76-9680D3F6137A}" type="slidenum">
              <a:rPr lang="zh-CN" altLang="en-US" sz="1200" b="1">
                <a:solidFill>
                  <a:srgbClr val="9BBB59"/>
                </a:solidFill>
                <a:latin typeface="微软雅黑" pitchFamily="34" charset="-122"/>
                <a:ea typeface="微软雅黑" pitchFamily="34" charset="-122"/>
              </a:rPr>
              <a:pPr algn="r" fontAlgn="base">
                <a:spcBef>
                  <a:spcPct val="0"/>
                </a:spcBef>
                <a:spcAft>
                  <a:spcPct val="0"/>
                </a:spcAft>
                <a:defRPr/>
              </a:pPr>
              <a:t>‹#›</a:t>
            </a:fld>
            <a:endParaRPr lang="zh-CN" altLang="en-US" sz="1200" b="1" dirty="0">
              <a:solidFill>
                <a:srgbClr val="9BBB59"/>
              </a:solidFill>
              <a:latin typeface="微软雅黑" pitchFamily="34" charset="-122"/>
              <a:ea typeface="微软雅黑" pitchFamily="34" charset="-122"/>
            </a:endParaRPr>
          </a:p>
        </p:txBody>
      </p:sp>
      <p:sp>
        <p:nvSpPr>
          <p:cNvPr id="5" name="标题 1"/>
          <p:cNvSpPr>
            <a:spLocks noGrp="1"/>
          </p:cNvSpPr>
          <p:nvPr>
            <p:ph type="title"/>
          </p:nvPr>
        </p:nvSpPr>
        <p:spPr>
          <a:xfrm>
            <a:off x="179514" y="86571"/>
            <a:ext cx="6408712" cy="494928"/>
          </a:xfrm>
          <a:prstGeom prst="rect">
            <a:avLst/>
          </a:prstGeom>
        </p:spPr>
        <p:txBody>
          <a:bodyPr/>
          <a:lstStyle>
            <a:lvl1pPr algn="l">
              <a:defRPr sz="2800">
                <a:solidFill>
                  <a:schemeClr val="bg1"/>
                </a:solidFill>
                <a:latin typeface="微软雅黑" pitchFamily="34" charset="-122"/>
                <a:ea typeface="微软雅黑" pitchFamily="34" charset="-122"/>
              </a:defRPr>
            </a:lvl1pPr>
          </a:lstStyle>
          <a:p>
            <a:r>
              <a:rPr lang="zh-CN" altLang="en-US" dirty="0"/>
              <a:t>目录</a:t>
            </a:r>
          </a:p>
        </p:txBody>
      </p:sp>
    </p:spTree>
    <p:extLst>
      <p:ext uri="{BB962C8B-B14F-4D97-AF65-F5344CB8AC3E}">
        <p14:creationId xmlns="" xmlns:p14="http://schemas.microsoft.com/office/powerpoint/2010/main" val="1313557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5" y="6608389"/>
            <a:ext cx="395536" cy="276999"/>
          </a:xfrm>
          <a:prstGeom prst="rect">
            <a:avLst/>
          </a:prstGeom>
          <a:noFill/>
        </p:spPr>
        <p:txBody>
          <a:bodyPr wrap="square" rtlCol="0">
            <a:spAutoFit/>
          </a:bodyPr>
          <a:lstStyle/>
          <a:p>
            <a:pPr algn="r"/>
            <a:fld id="{24173ED6-4A69-4FA8-8A09-51FC87ACF5D8}" type="slidenum">
              <a:rPr lang="zh-CN" altLang="en-US" sz="1200" b="1" smtClean="0">
                <a:solidFill>
                  <a:schemeClr val="accent3"/>
                </a:solidFill>
                <a:latin typeface="微软雅黑" pitchFamily="34" charset="-122"/>
                <a:ea typeface="微软雅黑" pitchFamily="34" charset="-122"/>
              </a:rPr>
              <a:pPr algn="r"/>
              <a:t>‹#›</a:t>
            </a:fld>
            <a:endParaRPr lang="zh-CN" altLang="en-US" sz="1200" b="1" dirty="0">
              <a:solidFill>
                <a:schemeClr val="accent3"/>
              </a:solidFill>
              <a:latin typeface="微软雅黑" pitchFamily="34" charset="-122"/>
              <a:ea typeface="微软雅黑" pitchFamily="34" charset="-122"/>
            </a:endParaRPr>
          </a:p>
        </p:txBody>
      </p:sp>
    </p:spTree>
    <p:extLst>
      <p:ext uri="{BB962C8B-B14F-4D97-AF65-F5344CB8AC3E}">
        <p14:creationId xmlns="" xmlns:p14="http://schemas.microsoft.com/office/powerpoint/2010/main" val="1813091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5" y="6608389"/>
            <a:ext cx="395536" cy="276999"/>
          </a:xfrm>
          <a:prstGeom prst="rect">
            <a:avLst/>
          </a:prstGeom>
          <a:noFill/>
        </p:spPr>
        <p:txBody>
          <a:bodyPr wrap="square" rtlCol="0">
            <a:spAutoFit/>
          </a:bodyPr>
          <a:lstStyle/>
          <a:p>
            <a:pPr algn="r"/>
            <a:fld id="{24173ED6-4A69-4FA8-8A09-51FC87ACF5D8}" type="slidenum">
              <a:rPr lang="zh-CN" altLang="en-US" sz="1200" b="1">
                <a:solidFill>
                  <a:srgbClr val="9BBB59"/>
                </a:solidFill>
                <a:latin typeface="微软雅黑" pitchFamily="34" charset="-122"/>
                <a:ea typeface="微软雅黑" pitchFamily="34" charset="-122"/>
              </a:rPr>
              <a:pPr algn="r"/>
              <a:t>‹#›</a:t>
            </a:fld>
            <a:endParaRPr lang="zh-CN" altLang="en-US" sz="1200" b="1" dirty="0">
              <a:solidFill>
                <a:srgbClr val="9BBB59"/>
              </a:solidFill>
              <a:latin typeface="微软雅黑" pitchFamily="34" charset="-122"/>
              <a:ea typeface="微软雅黑" pitchFamily="34" charset="-122"/>
            </a:endParaRPr>
          </a:p>
        </p:txBody>
      </p:sp>
      <p:sp>
        <p:nvSpPr>
          <p:cNvPr id="5" name="文本占位符 4"/>
          <p:cNvSpPr>
            <a:spLocks noGrp="1"/>
          </p:cNvSpPr>
          <p:nvPr>
            <p:ph type="body" sz="quarter" idx="10"/>
          </p:nvPr>
        </p:nvSpPr>
        <p:spPr>
          <a:xfrm>
            <a:off x="152619" y="742583"/>
            <a:ext cx="8784976" cy="526178"/>
          </a:xfrm>
          <a:prstGeom prst="rect">
            <a:avLst/>
          </a:prstGeom>
        </p:spPr>
        <p:txBody>
          <a:bodyPr anchor="t"/>
          <a:lstStyle>
            <a:lvl1pPr marL="266687" indent="-266687">
              <a:buClr>
                <a:srgbClr val="003366"/>
              </a:buClr>
              <a:buFont typeface="Wingdings" pitchFamily="2" charset="2"/>
              <a:buChar char="n"/>
              <a:defRPr sz="1600">
                <a:latin typeface="微软雅黑" pitchFamily="34" charset="-122"/>
                <a:ea typeface="微软雅黑" pitchFamily="34" charset="-122"/>
              </a:defRPr>
            </a:lvl1pPr>
            <a:lvl2pPr>
              <a:buClr>
                <a:srgbClr val="003366"/>
              </a:buClr>
              <a:defRPr sz="1400">
                <a:latin typeface="微软雅黑" pitchFamily="34" charset="-122"/>
                <a:ea typeface="微软雅黑" pitchFamily="34" charset="-122"/>
              </a:defRPr>
            </a:lvl2pPr>
            <a:lvl3pPr>
              <a:buClr>
                <a:srgbClr val="003366"/>
              </a:buClr>
              <a:defRPr sz="1200">
                <a:latin typeface="微软雅黑" pitchFamily="34" charset="-122"/>
                <a:ea typeface="微软雅黑" pitchFamily="34" charset="-122"/>
              </a:defRPr>
            </a:lvl3pPr>
            <a:lvl4pPr>
              <a:buClr>
                <a:srgbClr val="003366"/>
              </a:buClr>
              <a:defRPr sz="1100">
                <a:latin typeface="微软雅黑" pitchFamily="34" charset="-122"/>
                <a:ea typeface="微软雅黑" pitchFamily="34" charset="-122"/>
              </a:defRPr>
            </a:lvl4pPr>
            <a:lvl5pPr>
              <a:buClr>
                <a:srgbClr val="003366"/>
              </a:buClr>
              <a:defRPr sz="1100">
                <a:latin typeface="微软雅黑" pitchFamily="34" charset="-122"/>
                <a:ea typeface="微软雅黑" pitchFamily="34" charset="-122"/>
              </a:defRPr>
            </a:lvl5pPr>
          </a:lstStyle>
          <a:p>
            <a:pPr lvl="0"/>
            <a:r>
              <a:rPr lang="zh-CN" altLang="en-US" dirty="0"/>
              <a:t>单击此处编辑母版文本样式</a:t>
            </a:r>
          </a:p>
        </p:txBody>
      </p:sp>
      <p:sp>
        <p:nvSpPr>
          <p:cNvPr id="10" name="标题 4"/>
          <p:cNvSpPr>
            <a:spLocks noGrp="1"/>
          </p:cNvSpPr>
          <p:nvPr>
            <p:ph type="title"/>
          </p:nvPr>
        </p:nvSpPr>
        <p:spPr>
          <a:xfrm>
            <a:off x="65976" y="14144"/>
            <a:ext cx="7886700" cy="620688"/>
          </a:xfrm>
          <a:prstGeom prst="rect">
            <a:avLst/>
          </a:prstGeom>
        </p:spPr>
        <p:txBody>
          <a:bodyPr anchor="ctr"/>
          <a:lstStyle>
            <a:lvl1pPr algn="l">
              <a:defRPr kumimoji="0" lang="zh-CN" altLang="en-US" sz="2000" b="1" i="0" u="none" strike="noStrike" cap="none" spc="0" normalizeH="0" baseline="0">
                <a:ln>
                  <a:noFill/>
                </a:ln>
                <a:solidFill>
                  <a:schemeClr val="bg1"/>
                </a:solidFill>
                <a:effectLst/>
                <a:uLnTx/>
                <a:uFillTx/>
                <a:latin typeface="微软雅黑" pitchFamily="34" charset="-122"/>
                <a:ea typeface="微软雅黑" pitchFamily="34" charset="-122"/>
              </a:defRPr>
            </a:lvl1pPr>
          </a:lstStyle>
          <a:p>
            <a:pPr marL="0" marR="0" lvl="0" indent="0" algn="l" fontAlgn="auto">
              <a:lnSpc>
                <a:spcPct val="100000"/>
              </a:lnSpc>
              <a:spcAft>
                <a:spcPts val="0"/>
              </a:spcAft>
              <a:buClrTx/>
              <a:buSzTx/>
              <a:buFontTx/>
              <a:tabLst/>
            </a:pPr>
            <a:r>
              <a:rPr lang="zh-CN" altLang="en-US" dirty="0"/>
              <a:t>单击此处编辑母版标题样式</a:t>
            </a:r>
          </a:p>
        </p:txBody>
      </p:sp>
    </p:spTree>
    <p:extLst>
      <p:ext uri="{BB962C8B-B14F-4D97-AF65-F5344CB8AC3E}">
        <p14:creationId xmlns="" xmlns:p14="http://schemas.microsoft.com/office/powerpoint/2010/main" val="3829963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5" y="6608389"/>
            <a:ext cx="395536" cy="276999"/>
          </a:xfrm>
          <a:prstGeom prst="rect">
            <a:avLst/>
          </a:prstGeom>
          <a:noFill/>
        </p:spPr>
        <p:txBody>
          <a:bodyPr wrap="square" rtlCol="0">
            <a:spAutoFit/>
          </a:bodyPr>
          <a:lstStyle/>
          <a:p>
            <a:pPr algn="r" fontAlgn="base">
              <a:spcBef>
                <a:spcPct val="0"/>
              </a:spcBef>
              <a:spcAft>
                <a:spcPct val="0"/>
              </a:spcAft>
            </a:pPr>
            <a:fld id="{24173ED6-4A69-4FA8-8A09-51FC87ACF5D8}" type="slidenum">
              <a:rPr lang="zh-CN" altLang="en-US" sz="1200" b="1">
                <a:solidFill>
                  <a:srgbClr val="9BBB59"/>
                </a:solidFill>
                <a:latin typeface="微软雅黑" pitchFamily="34" charset="-122"/>
              </a:rPr>
              <a:pPr algn="r" fontAlgn="base">
                <a:spcBef>
                  <a:spcPct val="0"/>
                </a:spcBef>
                <a:spcAft>
                  <a:spcPct val="0"/>
                </a:spcAft>
              </a:pPr>
              <a:t>‹#›</a:t>
            </a:fld>
            <a:endParaRPr lang="zh-CN" altLang="en-US" sz="1200" b="1" dirty="0">
              <a:solidFill>
                <a:srgbClr val="9BBB59"/>
              </a:solidFill>
              <a:latin typeface="微软雅黑" pitchFamily="34" charset="-122"/>
            </a:endParaRPr>
          </a:p>
        </p:txBody>
      </p:sp>
      <p:sp>
        <p:nvSpPr>
          <p:cNvPr id="4" name="标题 3"/>
          <p:cNvSpPr>
            <a:spLocks noGrp="1"/>
          </p:cNvSpPr>
          <p:nvPr>
            <p:ph type="title"/>
          </p:nvPr>
        </p:nvSpPr>
        <p:spPr>
          <a:xfrm>
            <a:off x="0" y="58614"/>
            <a:ext cx="8229600" cy="634082"/>
          </a:xfrm>
          <a:prstGeom prst="rect">
            <a:avLst/>
          </a:prstGeom>
        </p:spPr>
        <p:txBody>
          <a:bodyPr/>
          <a:lstStyle>
            <a:lvl1pPr algn="l">
              <a:defRPr sz="2800" b="1">
                <a:solidFill>
                  <a:schemeClr val="bg1"/>
                </a:solidFill>
                <a:latin typeface="黑体" pitchFamily="49" charset="-122"/>
                <a:ea typeface="黑体" pitchFamily="49" charset="-122"/>
              </a:defRPr>
            </a:lvl1pPr>
          </a:lstStyle>
          <a:p>
            <a:r>
              <a:rPr lang="zh-CN" altLang="en-US"/>
              <a:t>单击此处编辑母版标题样式</a:t>
            </a:r>
          </a:p>
        </p:txBody>
      </p:sp>
    </p:spTree>
    <p:extLst>
      <p:ext uri="{BB962C8B-B14F-4D97-AF65-F5344CB8AC3E}">
        <p14:creationId xmlns="" xmlns:p14="http://schemas.microsoft.com/office/powerpoint/2010/main" val="3694540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5" y="6608388"/>
            <a:ext cx="395536" cy="276999"/>
          </a:xfrm>
          <a:prstGeom prst="rect">
            <a:avLst/>
          </a:prstGeom>
          <a:noFill/>
        </p:spPr>
        <p:txBody>
          <a:bodyPr wrap="square" rtlCol="0">
            <a:spAutoFit/>
          </a:bodyPr>
          <a:lstStyle/>
          <a:p>
            <a:pPr algn="r"/>
            <a:fld id="{24173ED6-4A69-4FA8-8A09-51FC87ACF5D8}" type="slidenum">
              <a:rPr lang="zh-CN" altLang="en-US" sz="1200" b="1" smtClean="0">
                <a:solidFill>
                  <a:schemeClr val="accent3"/>
                </a:solidFill>
                <a:latin typeface="微软雅黑" pitchFamily="34" charset="-122"/>
                <a:ea typeface="微软雅黑" pitchFamily="34" charset="-122"/>
              </a:rPr>
              <a:pPr algn="r"/>
              <a:t>‹#›</a:t>
            </a:fld>
            <a:endParaRPr lang="zh-CN" altLang="en-US" sz="1200" b="1" dirty="0">
              <a:solidFill>
                <a:schemeClr val="accent3"/>
              </a:solidFill>
              <a:latin typeface="微软雅黑" pitchFamily="34" charset="-122"/>
              <a:ea typeface="微软雅黑" pitchFamily="34" charset="-122"/>
            </a:endParaRPr>
          </a:p>
        </p:txBody>
      </p:sp>
      <p:sp>
        <p:nvSpPr>
          <p:cNvPr id="5" name="内容占位符 2"/>
          <p:cNvSpPr>
            <a:spLocks noGrp="1"/>
          </p:cNvSpPr>
          <p:nvPr>
            <p:ph idx="1"/>
          </p:nvPr>
        </p:nvSpPr>
        <p:spPr>
          <a:xfrm>
            <a:off x="457200" y="963058"/>
            <a:ext cx="8229600" cy="4680520"/>
          </a:xfrm>
          <a:prstGeom prst="rect">
            <a:avLst/>
          </a:prstGeom>
        </p:spPr>
        <p:txBody>
          <a:bodyPr/>
          <a:lstStyle>
            <a:lvl1pPr>
              <a:lnSpc>
                <a:spcPct val="150000"/>
              </a:lnSpc>
              <a:defRPr sz="2400">
                <a:latin typeface="微软雅黑" pitchFamily="34" charset="-122"/>
                <a:ea typeface="微软雅黑" pitchFamily="34" charset="-122"/>
              </a:defRPr>
            </a:lvl1pPr>
            <a:lvl2pPr>
              <a:lnSpc>
                <a:spcPct val="150000"/>
              </a:lnSpc>
              <a:defRPr sz="2000">
                <a:latin typeface="微软雅黑" pitchFamily="34" charset="-122"/>
                <a:ea typeface="微软雅黑" pitchFamily="34" charset="-122"/>
              </a:defRPr>
            </a:lvl2pPr>
            <a:lvl3pPr>
              <a:lnSpc>
                <a:spcPct val="150000"/>
              </a:lnSpc>
              <a:defRPr sz="1700">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 xmlns:p14="http://schemas.microsoft.com/office/powerpoint/2010/main" val="3152922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竖排标题与文本">
    <p:spTree>
      <p:nvGrpSpPr>
        <p:cNvPr id="1" name=""/>
        <p:cNvGrpSpPr/>
        <p:nvPr/>
      </p:nvGrpSpPr>
      <p:grpSpPr>
        <a:xfrm>
          <a:off x="0" y="0"/>
          <a:ext cx="0" cy="0"/>
          <a:chOff x="0" y="0"/>
          <a:chExt cx="0" cy="0"/>
        </a:xfrm>
      </p:grpSpPr>
      <p:sp>
        <p:nvSpPr>
          <p:cNvPr id="3" name="Rectangle 5"/>
          <p:cNvSpPr>
            <a:spLocks noChangeArrowheads="1"/>
          </p:cNvSpPr>
          <p:nvPr userDrawn="1"/>
        </p:nvSpPr>
        <p:spPr bwMode="auto">
          <a:xfrm>
            <a:off x="19468" y="4294"/>
            <a:ext cx="9122849" cy="6843688"/>
          </a:xfrm>
          <a:prstGeom prst="rect">
            <a:avLst/>
          </a:prstGeom>
          <a:solidFill>
            <a:schemeClr val="bg1"/>
          </a:solidFill>
          <a:ln w="9525">
            <a:solidFill>
              <a:schemeClr val="bg1"/>
            </a:solidFill>
            <a:miter lim="800000"/>
            <a:headEnd/>
            <a:tailEnd/>
          </a:ln>
        </p:spPr>
        <p:txBody>
          <a:bodyPr wrap="none" anchor="ctr"/>
          <a:lstStyle/>
          <a:p>
            <a:endParaRPr lang="zh-TW" altLang="zh-TW" sz="1428" b="0">
              <a:latin typeface="Arial" charset="0"/>
              <a:ea typeface="新細明體" pitchFamily="18" charset="-120"/>
            </a:endParaRPr>
          </a:p>
        </p:txBody>
      </p:sp>
      <p:sp>
        <p:nvSpPr>
          <p:cNvPr id="9" name="Rectangle 5"/>
          <p:cNvSpPr>
            <a:spLocks noChangeArrowheads="1"/>
          </p:cNvSpPr>
          <p:nvPr userDrawn="1"/>
        </p:nvSpPr>
        <p:spPr bwMode="auto">
          <a:xfrm>
            <a:off x="2" y="4085"/>
            <a:ext cx="9154343" cy="6858288"/>
          </a:xfrm>
          <a:prstGeom prst="rect">
            <a:avLst/>
          </a:prstGeom>
          <a:blipFill dpi="0" rotWithShape="1">
            <a:blip r:embed="rId2" cstate="print">
              <a:alphaModFix amt="25000"/>
            </a:blip>
            <a:srcRect/>
            <a:stretch>
              <a:fillRect/>
            </a:stretch>
          </a:blipFill>
          <a:ln w="9525">
            <a:solidFill>
              <a:schemeClr val="bg1"/>
            </a:solidFill>
            <a:miter lim="800000"/>
            <a:headEnd/>
            <a:tailEnd/>
          </a:ln>
        </p:spPr>
        <p:txBody>
          <a:bodyPr wrap="none" anchor="ctr"/>
          <a:lstStyle/>
          <a:p>
            <a:endParaRPr lang="zh-TW" altLang="zh-TW" sz="1428" b="0">
              <a:latin typeface="Arial" charset="0"/>
              <a:ea typeface="新細明體" pitchFamily="18" charset="-120"/>
            </a:endParaRPr>
          </a:p>
        </p:txBody>
      </p:sp>
      <p:pic>
        <p:nvPicPr>
          <p:cNvPr id="7" name="Picture 7"/>
          <p:cNvPicPr>
            <a:picLocks noChangeAspect="1" noChangeArrowheads="1"/>
          </p:cNvPicPr>
          <p:nvPr userDrawn="1"/>
        </p:nvPicPr>
        <p:blipFill>
          <a:blip r:embed="rId3" cstate="print">
            <a:extLst>
              <a:ext uri="{28A0092B-C50C-407E-A947-70E740481C1C}">
                <a14:useLocalDpi xmlns="" xmlns:a14="http://schemas.microsoft.com/office/drawing/2010/main"/>
              </a:ext>
            </a:extLst>
          </a:blip>
          <a:stretch>
            <a:fillRect/>
          </a:stretch>
        </p:blipFill>
        <p:spPr bwMode="auto">
          <a:xfrm>
            <a:off x="2" y="4085"/>
            <a:ext cx="872837" cy="21807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图片 9"/>
          <p:cNvPicPr>
            <a:picLocks noChangeAspect="1"/>
          </p:cNvPicPr>
          <p:nvPr userDrawn="1"/>
        </p:nvPicPr>
        <p:blipFill rotWithShape="1">
          <a:blip r:embed="rId4" cstate="screen">
            <a:extLst>
              <a:ext uri="{28A0092B-C50C-407E-A947-70E740481C1C}">
                <a14:useLocalDpi xmlns="" xmlns:a14="http://schemas.microsoft.com/office/drawing/2010/main"/>
              </a:ext>
            </a:extLst>
          </a:blip>
          <a:srcRect/>
          <a:stretch/>
        </p:blipFill>
        <p:spPr>
          <a:xfrm>
            <a:off x="7645275" y="5999064"/>
            <a:ext cx="1521179" cy="867100"/>
          </a:xfrm>
          <a:prstGeom prst="rect">
            <a:avLst/>
          </a:prstGeom>
        </p:spPr>
      </p:pic>
      <p:pic>
        <p:nvPicPr>
          <p:cNvPr id="11" name="图片 10"/>
          <p:cNvPicPr>
            <a:picLocks noChangeAspect="1"/>
          </p:cNvPicPr>
          <p:nvPr userDrawn="1"/>
        </p:nvPicPr>
        <p:blipFill>
          <a:blip r:embed="rId5" cstate="screen">
            <a:extLst>
              <a:ext uri="{28A0092B-C50C-407E-A947-70E740481C1C}">
                <a14:useLocalDpi xmlns="" xmlns:a14="http://schemas.microsoft.com/office/drawing/2010/main"/>
              </a:ext>
            </a:extLst>
          </a:blip>
          <a:stretch>
            <a:fillRect/>
          </a:stretch>
        </p:blipFill>
        <p:spPr>
          <a:xfrm>
            <a:off x="8046306" y="6378315"/>
            <a:ext cx="1064836" cy="435298"/>
          </a:xfrm>
          <a:prstGeom prst="rect">
            <a:avLst/>
          </a:prstGeom>
        </p:spPr>
      </p:pic>
    </p:spTree>
    <p:extLst>
      <p:ext uri="{BB962C8B-B14F-4D97-AF65-F5344CB8AC3E}">
        <p14:creationId xmlns="" xmlns:p14="http://schemas.microsoft.com/office/powerpoint/2010/main" val="37637433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3" name="矩形 2"/>
          <p:cNvSpPr/>
          <p:nvPr userDrawn="1"/>
        </p:nvSpPr>
        <p:spPr>
          <a:xfrm>
            <a:off x="6863319" y="5358737"/>
            <a:ext cx="2200939" cy="1205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灯片编号占位符 5"/>
          <p:cNvSpPr>
            <a:spLocks noGrp="1"/>
          </p:cNvSpPr>
          <p:nvPr>
            <p:ph type="sldNum" sz="quarter" idx="12"/>
          </p:nvPr>
        </p:nvSpPr>
        <p:spPr>
          <a:xfrm>
            <a:off x="7086600" y="6492880"/>
            <a:ext cx="2057400" cy="365125"/>
          </a:xfrm>
          <a:prstGeom prst="rect">
            <a:avLst/>
          </a:prstGeom>
        </p:spPr>
        <p:txBody>
          <a:bodyPr/>
          <a:lstStyle>
            <a:lvl1pPr algn="r">
              <a:defRPr sz="1600"/>
            </a:lvl1pPr>
          </a:lstStyle>
          <a:p>
            <a:pPr>
              <a:defRPr/>
            </a:pPr>
            <a:fld id="{B947D74A-103C-41A7-9377-64A16C6F7B87}" type="slidenum">
              <a:rPr lang="zh-CN" altLang="en-US" smtClean="0">
                <a:solidFill>
                  <a:prstClr val="black"/>
                </a:solidFill>
                <a:latin typeface="Arial"/>
              </a:rPr>
              <a:pPr>
                <a:defRPr/>
              </a:pPr>
              <a:t>‹#›</a:t>
            </a:fld>
            <a:endParaRPr lang="zh-CN" altLang="en-US" dirty="0">
              <a:solidFill>
                <a:prstClr val="black"/>
              </a:solidFill>
              <a:latin typeface="Arial"/>
            </a:endParaRPr>
          </a:p>
        </p:txBody>
      </p:sp>
    </p:spTree>
    <p:extLst>
      <p:ext uri="{BB962C8B-B14F-4D97-AF65-F5344CB8AC3E}">
        <p14:creationId xmlns="" xmlns:p14="http://schemas.microsoft.com/office/powerpoint/2010/main" val="1988231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5" y="6608389"/>
            <a:ext cx="395536" cy="276999"/>
          </a:xfrm>
          <a:prstGeom prst="rect">
            <a:avLst/>
          </a:prstGeom>
          <a:noFill/>
        </p:spPr>
        <p:txBody>
          <a:bodyPr wrap="square" rtlCol="0">
            <a:spAutoFit/>
          </a:bodyPr>
          <a:lstStyle/>
          <a:p>
            <a:pPr algn="r"/>
            <a:fld id="{24173ED6-4A69-4FA8-8A09-51FC87ACF5D8}" type="slidenum">
              <a:rPr lang="zh-CN" altLang="en-US" sz="1200" b="1">
                <a:solidFill>
                  <a:srgbClr val="9BBB59"/>
                </a:solidFill>
                <a:latin typeface="微软雅黑" pitchFamily="34" charset="-122"/>
                <a:ea typeface="微软雅黑" pitchFamily="34" charset="-122"/>
              </a:rPr>
              <a:pPr algn="r"/>
              <a:t>‹#›</a:t>
            </a:fld>
            <a:endParaRPr lang="zh-CN" altLang="en-US" sz="1200" b="1" dirty="0">
              <a:solidFill>
                <a:srgbClr val="9BBB59"/>
              </a:solidFill>
              <a:latin typeface="微软雅黑" pitchFamily="34" charset="-122"/>
              <a:ea typeface="微软雅黑" pitchFamily="34" charset="-122"/>
            </a:endParaRPr>
          </a:p>
        </p:txBody>
      </p:sp>
      <p:sp>
        <p:nvSpPr>
          <p:cNvPr id="5" name="文本占位符 4"/>
          <p:cNvSpPr>
            <a:spLocks noGrp="1"/>
          </p:cNvSpPr>
          <p:nvPr>
            <p:ph type="body" sz="quarter" idx="10"/>
          </p:nvPr>
        </p:nvSpPr>
        <p:spPr>
          <a:xfrm>
            <a:off x="152619" y="742583"/>
            <a:ext cx="8784976" cy="526178"/>
          </a:xfrm>
          <a:prstGeom prst="rect">
            <a:avLst/>
          </a:prstGeom>
        </p:spPr>
        <p:txBody>
          <a:bodyPr anchor="t"/>
          <a:lstStyle>
            <a:lvl1pPr marL="266687" indent="-266687">
              <a:buClr>
                <a:srgbClr val="003366"/>
              </a:buClr>
              <a:buFont typeface="Wingdings" pitchFamily="2" charset="2"/>
              <a:buChar char="n"/>
              <a:defRPr sz="1600">
                <a:latin typeface="微软雅黑" pitchFamily="34" charset="-122"/>
                <a:ea typeface="微软雅黑" pitchFamily="34" charset="-122"/>
              </a:defRPr>
            </a:lvl1pPr>
            <a:lvl2pPr>
              <a:buClr>
                <a:srgbClr val="003366"/>
              </a:buClr>
              <a:defRPr sz="1400">
                <a:latin typeface="微软雅黑" pitchFamily="34" charset="-122"/>
                <a:ea typeface="微软雅黑" pitchFamily="34" charset="-122"/>
              </a:defRPr>
            </a:lvl2pPr>
            <a:lvl3pPr>
              <a:buClr>
                <a:srgbClr val="003366"/>
              </a:buClr>
              <a:defRPr sz="1200">
                <a:latin typeface="微软雅黑" pitchFamily="34" charset="-122"/>
                <a:ea typeface="微软雅黑" pitchFamily="34" charset="-122"/>
              </a:defRPr>
            </a:lvl3pPr>
            <a:lvl4pPr>
              <a:buClr>
                <a:srgbClr val="003366"/>
              </a:buClr>
              <a:defRPr sz="1100">
                <a:latin typeface="微软雅黑" pitchFamily="34" charset="-122"/>
                <a:ea typeface="微软雅黑" pitchFamily="34" charset="-122"/>
              </a:defRPr>
            </a:lvl4pPr>
            <a:lvl5pPr>
              <a:buClr>
                <a:srgbClr val="003366"/>
              </a:buClr>
              <a:defRPr sz="1100">
                <a:latin typeface="微软雅黑" pitchFamily="34" charset="-122"/>
                <a:ea typeface="微软雅黑" pitchFamily="34" charset="-122"/>
              </a:defRPr>
            </a:lvl5pPr>
          </a:lstStyle>
          <a:p>
            <a:pPr lvl="0"/>
            <a:r>
              <a:rPr lang="zh-CN" altLang="en-US" dirty="0"/>
              <a:t>单击此处编辑母版文本样式</a:t>
            </a:r>
          </a:p>
        </p:txBody>
      </p:sp>
      <p:sp>
        <p:nvSpPr>
          <p:cNvPr id="10" name="标题 4"/>
          <p:cNvSpPr>
            <a:spLocks noGrp="1"/>
          </p:cNvSpPr>
          <p:nvPr>
            <p:ph type="title"/>
          </p:nvPr>
        </p:nvSpPr>
        <p:spPr>
          <a:xfrm>
            <a:off x="65976" y="14144"/>
            <a:ext cx="7886700" cy="620688"/>
          </a:xfrm>
          <a:prstGeom prst="rect">
            <a:avLst/>
          </a:prstGeom>
        </p:spPr>
        <p:txBody>
          <a:bodyPr anchor="ctr"/>
          <a:lstStyle>
            <a:lvl1pPr algn="l">
              <a:defRPr kumimoji="0" lang="zh-CN" altLang="en-US" sz="2000" b="1" i="0" u="none" strike="noStrike" cap="none" spc="0" normalizeH="0" baseline="0">
                <a:ln>
                  <a:noFill/>
                </a:ln>
                <a:solidFill>
                  <a:schemeClr val="bg1"/>
                </a:solidFill>
                <a:effectLst/>
                <a:uLnTx/>
                <a:uFillTx/>
                <a:latin typeface="微软雅黑" pitchFamily="34" charset="-122"/>
                <a:ea typeface="微软雅黑" pitchFamily="34" charset="-122"/>
              </a:defRPr>
            </a:lvl1pPr>
          </a:lstStyle>
          <a:p>
            <a:pPr marL="0" marR="0" lvl="0" indent="0" algn="l" fontAlgn="auto">
              <a:lnSpc>
                <a:spcPct val="100000"/>
              </a:lnSpc>
              <a:spcAft>
                <a:spcPts val="0"/>
              </a:spcAft>
              <a:buClrTx/>
              <a:buSzTx/>
              <a:buFontTx/>
              <a:tabLst/>
            </a:pPr>
            <a:r>
              <a:rPr lang="zh-CN" altLang="en-US" dirty="0"/>
              <a:t>单击此处编辑母版标题样式</a:t>
            </a:r>
          </a:p>
        </p:txBody>
      </p:sp>
    </p:spTree>
    <p:extLst>
      <p:ext uri="{BB962C8B-B14F-4D97-AF65-F5344CB8AC3E}">
        <p14:creationId xmlns="" xmlns:p14="http://schemas.microsoft.com/office/powerpoint/2010/main" val="1201282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D824985-0F43-574F-80DB-D9B03814225F}" type="datetimeFigureOut">
              <a:rPr kumimoji="1" lang="zh-CN" altLang="en-US" smtClean="0"/>
              <a:pPr/>
              <a:t>2019-06-24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E78F578-7006-7146-BB2A-30C76489EB8E}" type="slidenum">
              <a:rPr kumimoji="1" lang="zh-CN" altLang="en-US" smtClean="0"/>
              <a:pPr/>
              <a:t>‹#›</a:t>
            </a:fld>
            <a:endParaRPr kumimoji="1" lang="zh-CN" altLang="en-US"/>
          </a:p>
        </p:txBody>
      </p:sp>
    </p:spTree>
    <p:extLst>
      <p:ext uri="{BB962C8B-B14F-4D97-AF65-F5344CB8AC3E}">
        <p14:creationId xmlns="" xmlns:p14="http://schemas.microsoft.com/office/powerpoint/2010/main" val="2411764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5" y="6608388"/>
            <a:ext cx="395536" cy="276999"/>
          </a:xfrm>
          <a:prstGeom prst="rect">
            <a:avLst/>
          </a:prstGeom>
          <a:noFill/>
        </p:spPr>
        <p:txBody>
          <a:bodyPr wrap="square" rtlCol="0">
            <a:spAutoFit/>
          </a:bodyPr>
          <a:lstStyle/>
          <a:p>
            <a:pPr algn="r"/>
            <a:fld id="{24173ED6-4A69-4FA8-8A09-51FC87ACF5D8}" type="slidenum">
              <a:rPr lang="zh-CN" altLang="en-US" sz="1200" b="1" smtClean="0">
                <a:solidFill>
                  <a:schemeClr val="accent3"/>
                </a:solidFill>
                <a:latin typeface="微软雅黑" pitchFamily="34" charset="-122"/>
                <a:ea typeface="微软雅黑" pitchFamily="34" charset="-122"/>
              </a:rPr>
              <a:pPr algn="r"/>
              <a:t>‹#›</a:t>
            </a:fld>
            <a:endParaRPr lang="zh-CN" altLang="en-US" sz="1200" b="1" dirty="0">
              <a:solidFill>
                <a:schemeClr val="accent3"/>
              </a:solidFill>
              <a:latin typeface="微软雅黑" pitchFamily="34" charset="-122"/>
              <a:ea typeface="微软雅黑" pitchFamily="34" charset="-122"/>
            </a:endParaRPr>
          </a:p>
        </p:txBody>
      </p:sp>
      <p:sp>
        <p:nvSpPr>
          <p:cNvPr id="5" name="内容占位符 2"/>
          <p:cNvSpPr>
            <a:spLocks noGrp="1"/>
          </p:cNvSpPr>
          <p:nvPr>
            <p:ph idx="1"/>
          </p:nvPr>
        </p:nvSpPr>
        <p:spPr>
          <a:xfrm>
            <a:off x="457200" y="963058"/>
            <a:ext cx="8229600" cy="4680520"/>
          </a:xfrm>
          <a:prstGeom prst="rect">
            <a:avLst/>
          </a:prstGeom>
        </p:spPr>
        <p:txBody>
          <a:bodyPr/>
          <a:lstStyle>
            <a:lvl1pPr>
              <a:lnSpc>
                <a:spcPct val="150000"/>
              </a:lnSpc>
              <a:defRPr sz="2400">
                <a:latin typeface="微软雅黑" pitchFamily="34" charset="-122"/>
                <a:ea typeface="微软雅黑" pitchFamily="34" charset="-122"/>
              </a:defRPr>
            </a:lvl1pPr>
            <a:lvl2pPr>
              <a:lnSpc>
                <a:spcPct val="150000"/>
              </a:lnSpc>
              <a:defRPr sz="2000">
                <a:latin typeface="微软雅黑" pitchFamily="34" charset="-122"/>
                <a:ea typeface="微软雅黑" pitchFamily="34" charset="-122"/>
              </a:defRPr>
            </a:lvl2pPr>
            <a:lvl3pPr>
              <a:lnSpc>
                <a:spcPct val="150000"/>
              </a:lnSpc>
              <a:defRPr sz="1700">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 xmlns:p14="http://schemas.microsoft.com/office/powerpoint/2010/main" val="1136912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5" y="6608388"/>
            <a:ext cx="395536" cy="276999"/>
          </a:xfrm>
          <a:prstGeom prst="rect">
            <a:avLst/>
          </a:prstGeom>
          <a:noFill/>
        </p:spPr>
        <p:txBody>
          <a:bodyPr wrap="square" rtlCol="0">
            <a:spAutoFit/>
          </a:bodyPr>
          <a:lstStyle/>
          <a:p>
            <a:pPr algn="r"/>
            <a:fld id="{24173ED6-4A69-4FA8-8A09-51FC87ACF5D8}" type="slidenum">
              <a:rPr lang="zh-CN" altLang="en-US" sz="1200" b="1" smtClean="0">
                <a:solidFill>
                  <a:schemeClr val="accent3"/>
                </a:solidFill>
                <a:latin typeface="微软雅黑" pitchFamily="34" charset="-122"/>
                <a:ea typeface="微软雅黑" pitchFamily="34" charset="-122"/>
              </a:rPr>
              <a:pPr algn="r"/>
              <a:t>‹#›</a:t>
            </a:fld>
            <a:endParaRPr lang="zh-CN" altLang="en-US" sz="1200" b="1" dirty="0">
              <a:solidFill>
                <a:schemeClr val="accent3"/>
              </a:solidFill>
              <a:latin typeface="微软雅黑" pitchFamily="34" charset="-122"/>
              <a:ea typeface="微软雅黑" pitchFamily="34" charset="-122"/>
            </a:endParaRPr>
          </a:p>
        </p:txBody>
      </p:sp>
      <p:sp>
        <p:nvSpPr>
          <p:cNvPr id="5" name="内容占位符 2"/>
          <p:cNvSpPr>
            <a:spLocks noGrp="1"/>
          </p:cNvSpPr>
          <p:nvPr>
            <p:ph idx="1"/>
          </p:nvPr>
        </p:nvSpPr>
        <p:spPr>
          <a:xfrm>
            <a:off x="457200" y="963058"/>
            <a:ext cx="8229600" cy="4680520"/>
          </a:xfrm>
          <a:prstGeom prst="rect">
            <a:avLst/>
          </a:prstGeom>
        </p:spPr>
        <p:txBody>
          <a:bodyPr/>
          <a:lstStyle>
            <a:lvl1pPr>
              <a:lnSpc>
                <a:spcPct val="150000"/>
              </a:lnSpc>
              <a:defRPr sz="2400">
                <a:latin typeface="微软雅黑" pitchFamily="34" charset="-122"/>
                <a:ea typeface="微软雅黑" pitchFamily="34" charset="-122"/>
              </a:defRPr>
            </a:lvl1pPr>
            <a:lvl2pPr>
              <a:lnSpc>
                <a:spcPct val="150000"/>
              </a:lnSpc>
              <a:defRPr sz="2000">
                <a:latin typeface="微软雅黑" pitchFamily="34" charset="-122"/>
                <a:ea typeface="微软雅黑" pitchFamily="34" charset="-122"/>
              </a:defRPr>
            </a:lvl2pPr>
            <a:lvl3pPr>
              <a:lnSpc>
                <a:spcPct val="150000"/>
              </a:lnSpc>
              <a:defRPr sz="1700">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 xmlns:p14="http://schemas.microsoft.com/office/powerpoint/2010/main" val="20153386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5" y="6608388"/>
            <a:ext cx="395536" cy="276999"/>
          </a:xfrm>
          <a:prstGeom prst="rect">
            <a:avLst/>
          </a:prstGeom>
          <a:noFill/>
        </p:spPr>
        <p:txBody>
          <a:bodyPr wrap="square" rtlCol="0">
            <a:spAutoFit/>
          </a:bodyPr>
          <a:lstStyle/>
          <a:p>
            <a:pPr algn="r"/>
            <a:fld id="{24173ED6-4A69-4FA8-8A09-51FC87ACF5D8}" type="slidenum">
              <a:rPr lang="zh-CN" altLang="en-US" sz="1200" b="1" smtClean="0">
                <a:solidFill>
                  <a:schemeClr val="accent3"/>
                </a:solidFill>
                <a:latin typeface="微软雅黑" pitchFamily="34" charset="-122"/>
                <a:ea typeface="微软雅黑" pitchFamily="34" charset="-122"/>
              </a:rPr>
              <a:pPr algn="r"/>
              <a:t>‹#›</a:t>
            </a:fld>
            <a:endParaRPr lang="zh-CN" altLang="en-US" sz="1200" b="1" dirty="0">
              <a:solidFill>
                <a:schemeClr val="accent3"/>
              </a:solidFill>
              <a:latin typeface="微软雅黑" pitchFamily="34" charset="-122"/>
              <a:ea typeface="微软雅黑" pitchFamily="34" charset="-122"/>
            </a:endParaRPr>
          </a:p>
        </p:txBody>
      </p:sp>
      <p:sp>
        <p:nvSpPr>
          <p:cNvPr id="5" name="内容占位符 2"/>
          <p:cNvSpPr>
            <a:spLocks noGrp="1"/>
          </p:cNvSpPr>
          <p:nvPr>
            <p:ph idx="1"/>
          </p:nvPr>
        </p:nvSpPr>
        <p:spPr>
          <a:xfrm>
            <a:off x="457200" y="963058"/>
            <a:ext cx="8229600" cy="4680520"/>
          </a:xfrm>
          <a:prstGeom prst="rect">
            <a:avLst/>
          </a:prstGeom>
        </p:spPr>
        <p:txBody>
          <a:bodyPr/>
          <a:lstStyle>
            <a:lvl1pPr>
              <a:lnSpc>
                <a:spcPct val="150000"/>
              </a:lnSpc>
              <a:defRPr sz="2400">
                <a:latin typeface="微软雅黑" pitchFamily="34" charset="-122"/>
                <a:ea typeface="微软雅黑" pitchFamily="34" charset="-122"/>
              </a:defRPr>
            </a:lvl1pPr>
            <a:lvl2pPr>
              <a:lnSpc>
                <a:spcPct val="150000"/>
              </a:lnSpc>
              <a:defRPr sz="2000">
                <a:latin typeface="微软雅黑" pitchFamily="34" charset="-122"/>
                <a:ea typeface="微软雅黑" pitchFamily="34" charset="-122"/>
              </a:defRPr>
            </a:lvl2pPr>
            <a:lvl3pPr>
              <a:lnSpc>
                <a:spcPct val="150000"/>
              </a:lnSpc>
              <a:defRPr sz="1700">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 xmlns:p14="http://schemas.microsoft.com/office/powerpoint/2010/main" val="22277191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5" y="6608388"/>
            <a:ext cx="395536" cy="276999"/>
          </a:xfrm>
          <a:prstGeom prst="rect">
            <a:avLst/>
          </a:prstGeom>
          <a:noFill/>
        </p:spPr>
        <p:txBody>
          <a:bodyPr wrap="square" rtlCol="0">
            <a:spAutoFit/>
          </a:bodyPr>
          <a:lstStyle/>
          <a:p>
            <a:pPr algn="r"/>
            <a:fld id="{24173ED6-4A69-4FA8-8A09-51FC87ACF5D8}" type="slidenum">
              <a:rPr lang="zh-CN" altLang="en-US" sz="1200" b="1" smtClean="0">
                <a:solidFill>
                  <a:schemeClr val="accent3"/>
                </a:solidFill>
                <a:latin typeface="微软雅黑" pitchFamily="34" charset="-122"/>
                <a:ea typeface="微软雅黑" pitchFamily="34" charset="-122"/>
              </a:rPr>
              <a:pPr algn="r"/>
              <a:t>‹#›</a:t>
            </a:fld>
            <a:endParaRPr lang="zh-CN" altLang="en-US" sz="1200" b="1" dirty="0">
              <a:solidFill>
                <a:schemeClr val="accent3"/>
              </a:solidFill>
              <a:latin typeface="微软雅黑" pitchFamily="34" charset="-122"/>
              <a:ea typeface="微软雅黑" pitchFamily="34" charset="-122"/>
            </a:endParaRPr>
          </a:p>
        </p:txBody>
      </p:sp>
      <p:sp>
        <p:nvSpPr>
          <p:cNvPr id="5" name="内容占位符 2"/>
          <p:cNvSpPr>
            <a:spLocks noGrp="1"/>
          </p:cNvSpPr>
          <p:nvPr>
            <p:ph idx="1"/>
          </p:nvPr>
        </p:nvSpPr>
        <p:spPr>
          <a:xfrm>
            <a:off x="457200" y="963058"/>
            <a:ext cx="8229600" cy="4680520"/>
          </a:xfrm>
          <a:prstGeom prst="rect">
            <a:avLst/>
          </a:prstGeom>
        </p:spPr>
        <p:txBody>
          <a:bodyPr/>
          <a:lstStyle>
            <a:lvl1pPr>
              <a:lnSpc>
                <a:spcPct val="150000"/>
              </a:lnSpc>
              <a:defRPr sz="2400">
                <a:latin typeface="微软雅黑" pitchFamily="34" charset="-122"/>
                <a:ea typeface="微软雅黑" pitchFamily="34" charset="-122"/>
              </a:defRPr>
            </a:lvl1pPr>
            <a:lvl2pPr>
              <a:lnSpc>
                <a:spcPct val="150000"/>
              </a:lnSpc>
              <a:defRPr sz="2000">
                <a:latin typeface="微软雅黑" pitchFamily="34" charset="-122"/>
                <a:ea typeface="微软雅黑" pitchFamily="34" charset="-122"/>
              </a:defRPr>
            </a:lvl2pPr>
            <a:lvl3pPr>
              <a:lnSpc>
                <a:spcPct val="150000"/>
              </a:lnSpc>
              <a:defRPr sz="1700">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 xmlns:p14="http://schemas.microsoft.com/office/powerpoint/2010/main" val="34397781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5" y="6608388"/>
            <a:ext cx="395536" cy="276999"/>
          </a:xfrm>
          <a:prstGeom prst="rect">
            <a:avLst/>
          </a:prstGeom>
          <a:noFill/>
        </p:spPr>
        <p:txBody>
          <a:bodyPr wrap="square" rtlCol="0">
            <a:spAutoFit/>
          </a:bodyPr>
          <a:lstStyle/>
          <a:p>
            <a:pPr algn="r"/>
            <a:fld id="{24173ED6-4A69-4FA8-8A09-51FC87ACF5D8}" type="slidenum">
              <a:rPr lang="zh-CN" altLang="en-US" sz="1200" b="1" smtClean="0">
                <a:solidFill>
                  <a:schemeClr val="accent3"/>
                </a:solidFill>
                <a:latin typeface="微软雅黑" pitchFamily="34" charset="-122"/>
                <a:ea typeface="微软雅黑" pitchFamily="34" charset="-122"/>
              </a:rPr>
              <a:pPr algn="r"/>
              <a:t>‹#›</a:t>
            </a:fld>
            <a:endParaRPr lang="zh-CN" altLang="en-US" sz="1200" b="1" dirty="0">
              <a:solidFill>
                <a:schemeClr val="accent3"/>
              </a:solidFill>
              <a:latin typeface="微软雅黑" pitchFamily="34" charset="-122"/>
              <a:ea typeface="微软雅黑" pitchFamily="34" charset="-122"/>
            </a:endParaRPr>
          </a:p>
        </p:txBody>
      </p:sp>
      <p:sp>
        <p:nvSpPr>
          <p:cNvPr id="5" name="内容占位符 2"/>
          <p:cNvSpPr>
            <a:spLocks noGrp="1"/>
          </p:cNvSpPr>
          <p:nvPr>
            <p:ph idx="1"/>
          </p:nvPr>
        </p:nvSpPr>
        <p:spPr>
          <a:xfrm>
            <a:off x="457200" y="963058"/>
            <a:ext cx="8229600" cy="4680520"/>
          </a:xfrm>
          <a:prstGeom prst="rect">
            <a:avLst/>
          </a:prstGeom>
        </p:spPr>
        <p:txBody>
          <a:bodyPr/>
          <a:lstStyle>
            <a:lvl1pPr>
              <a:lnSpc>
                <a:spcPct val="150000"/>
              </a:lnSpc>
              <a:defRPr sz="2400">
                <a:latin typeface="微软雅黑" pitchFamily="34" charset="-122"/>
                <a:ea typeface="微软雅黑" pitchFamily="34" charset="-122"/>
              </a:defRPr>
            </a:lvl1pPr>
            <a:lvl2pPr>
              <a:lnSpc>
                <a:spcPct val="150000"/>
              </a:lnSpc>
              <a:defRPr sz="2000">
                <a:latin typeface="微软雅黑" pitchFamily="34" charset="-122"/>
                <a:ea typeface="微软雅黑" pitchFamily="34" charset="-122"/>
              </a:defRPr>
            </a:lvl2pPr>
            <a:lvl3pPr>
              <a:lnSpc>
                <a:spcPct val="150000"/>
              </a:lnSpc>
              <a:defRPr sz="1700">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 xmlns:p14="http://schemas.microsoft.com/office/powerpoint/2010/main" val="21665636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5" y="6608388"/>
            <a:ext cx="395536" cy="276999"/>
          </a:xfrm>
          <a:prstGeom prst="rect">
            <a:avLst/>
          </a:prstGeom>
          <a:noFill/>
        </p:spPr>
        <p:txBody>
          <a:bodyPr wrap="square" rtlCol="0">
            <a:spAutoFit/>
          </a:bodyPr>
          <a:lstStyle/>
          <a:p>
            <a:pPr algn="r"/>
            <a:fld id="{24173ED6-4A69-4FA8-8A09-51FC87ACF5D8}" type="slidenum">
              <a:rPr lang="zh-CN" altLang="en-US" sz="1200" b="1" smtClean="0">
                <a:solidFill>
                  <a:schemeClr val="accent3"/>
                </a:solidFill>
                <a:latin typeface="微软雅黑" pitchFamily="34" charset="-122"/>
                <a:ea typeface="微软雅黑" pitchFamily="34" charset="-122"/>
              </a:rPr>
              <a:pPr algn="r"/>
              <a:t>‹#›</a:t>
            </a:fld>
            <a:endParaRPr lang="zh-CN" altLang="en-US" sz="1200" b="1" dirty="0">
              <a:solidFill>
                <a:schemeClr val="accent3"/>
              </a:solidFill>
              <a:latin typeface="微软雅黑" pitchFamily="34" charset="-122"/>
              <a:ea typeface="微软雅黑" pitchFamily="34" charset="-122"/>
            </a:endParaRPr>
          </a:p>
        </p:txBody>
      </p:sp>
      <p:sp>
        <p:nvSpPr>
          <p:cNvPr id="5" name="内容占位符 2"/>
          <p:cNvSpPr>
            <a:spLocks noGrp="1"/>
          </p:cNvSpPr>
          <p:nvPr>
            <p:ph idx="1"/>
          </p:nvPr>
        </p:nvSpPr>
        <p:spPr>
          <a:xfrm>
            <a:off x="457200" y="963058"/>
            <a:ext cx="8229600" cy="4680520"/>
          </a:xfrm>
          <a:prstGeom prst="rect">
            <a:avLst/>
          </a:prstGeom>
        </p:spPr>
        <p:txBody>
          <a:bodyPr/>
          <a:lstStyle>
            <a:lvl1pPr>
              <a:lnSpc>
                <a:spcPct val="150000"/>
              </a:lnSpc>
              <a:defRPr sz="2400">
                <a:latin typeface="微软雅黑" pitchFamily="34" charset="-122"/>
                <a:ea typeface="微软雅黑" pitchFamily="34" charset="-122"/>
              </a:defRPr>
            </a:lvl1pPr>
            <a:lvl2pPr>
              <a:lnSpc>
                <a:spcPct val="150000"/>
              </a:lnSpc>
              <a:defRPr sz="2000">
                <a:latin typeface="微软雅黑" pitchFamily="34" charset="-122"/>
                <a:ea typeface="微软雅黑" pitchFamily="34" charset="-122"/>
              </a:defRPr>
            </a:lvl2pPr>
            <a:lvl3pPr>
              <a:lnSpc>
                <a:spcPct val="150000"/>
              </a:lnSpc>
              <a:defRPr sz="1700">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 xmlns:p14="http://schemas.microsoft.com/office/powerpoint/2010/main" val="33878825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5" y="6608388"/>
            <a:ext cx="395536" cy="276999"/>
          </a:xfrm>
          <a:prstGeom prst="rect">
            <a:avLst/>
          </a:prstGeom>
          <a:noFill/>
        </p:spPr>
        <p:txBody>
          <a:bodyPr wrap="square" rtlCol="0">
            <a:spAutoFit/>
          </a:bodyPr>
          <a:lstStyle/>
          <a:p>
            <a:pPr algn="r"/>
            <a:fld id="{24173ED6-4A69-4FA8-8A09-51FC87ACF5D8}" type="slidenum">
              <a:rPr lang="zh-CN" altLang="en-US" sz="1200" b="1" smtClean="0">
                <a:solidFill>
                  <a:schemeClr val="accent3"/>
                </a:solidFill>
                <a:latin typeface="微软雅黑" pitchFamily="34" charset="-122"/>
                <a:ea typeface="微软雅黑" pitchFamily="34" charset="-122"/>
              </a:rPr>
              <a:pPr algn="r"/>
              <a:t>‹#›</a:t>
            </a:fld>
            <a:endParaRPr lang="zh-CN" altLang="en-US" sz="1200" b="1" dirty="0">
              <a:solidFill>
                <a:schemeClr val="accent3"/>
              </a:solidFill>
              <a:latin typeface="微软雅黑" pitchFamily="34" charset="-122"/>
              <a:ea typeface="微软雅黑" pitchFamily="34" charset="-122"/>
            </a:endParaRPr>
          </a:p>
        </p:txBody>
      </p:sp>
      <p:sp>
        <p:nvSpPr>
          <p:cNvPr id="5" name="内容占位符 2"/>
          <p:cNvSpPr>
            <a:spLocks noGrp="1"/>
          </p:cNvSpPr>
          <p:nvPr>
            <p:ph idx="1"/>
          </p:nvPr>
        </p:nvSpPr>
        <p:spPr>
          <a:xfrm>
            <a:off x="457200" y="963058"/>
            <a:ext cx="8229600" cy="4680520"/>
          </a:xfrm>
          <a:prstGeom prst="rect">
            <a:avLst/>
          </a:prstGeom>
        </p:spPr>
        <p:txBody>
          <a:bodyPr/>
          <a:lstStyle>
            <a:lvl1pPr>
              <a:lnSpc>
                <a:spcPct val="150000"/>
              </a:lnSpc>
              <a:defRPr sz="2400">
                <a:latin typeface="微软雅黑" pitchFamily="34" charset="-122"/>
                <a:ea typeface="微软雅黑" pitchFamily="34" charset="-122"/>
              </a:defRPr>
            </a:lvl1pPr>
            <a:lvl2pPr>
              <a:lnSpc>
                <a:spcPct val="150000"/>
              </a:lnSpc>
              <a:defRPr sz="2000">
                <a:latin typeface="微软雅黑" pitchFamily="34" charset="-122"/>
                <a:ea typeface="微软雅黑" pitchFamily="34" charset="-122"/>
              </a:defRPr>
            </a:lvl2pPr>
            <a:lvl3pPr>
              <a:lnSpc>
                <a:spcPct val="150000"/>
              </a:lnSpc>
              <a:defRPr sz="1700">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 xmlns:p14="http://schemas.microsoft.com/office/powerpoint/2010/main" val="32279921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5" y="6608388"/>
            <a:ext cx="395536" cy="276999"/>
          </a:xfrm>
          <a:prstGeom prst="rect">
            <a:avLst/>
          </a:prstGeom>
          <a:noFill/>
        </p:spPr>
        <p:txBody>
          <a:bodyPr wrap="square" rtlCol="0">
            <a:spAutoFit/>
          </a:bodyPr>
          <a:lstStyle/>
          <a:p>
            <a:pPr algn="r"/>
            <a:fld id="{24173ED6-4A69-4FA8-8A09-51FC87ACF5D8}" type="slidenum">
              <a:rPr lang="zh-CN" altLang="en-US" sz="1200" b="1" smtClean="0">
                <a:solidFill>
                  <a:schemeClr val="accent3"/>
                </a:solidFill>
                <a:latin typeface="微软雅黑" pitchFamily="34" charset="-122"/>
                <a:ea typeface="微软雅黑" pitchFamily="34" charset="-122"/>
              </a:rPr>
              <a:pPr algn="r"/>
              <a:t>‹#›</a:t>
            </a:fld>
            <a:endParaRPr lang="zh-CN" altLang="en-US" sz="1200" b="1" dirty="0">
              <a:solidFill>
                <a:schemeClr val="accent3"/>
              </a:solidFill>
              <a:latin typeface="微软雅黑" pitchFamily="34" charset="-122"/>
              <a:ea typeface="微软雅黑" pitchFamily="34" charset="-122"/>
            </a:endParaRPr>
          </a:p>
        </p:txBody>
      </p:sp>
      <p:sp>
        <p:nvSpPr>
          <p:cNvPr id="5" name="内容占位符 2"/>
          <p:cNvSpPr>
            <a:spLocks noGrp="1"/>
          </p:cNvSpPr>
          <p:nvPr>
            <p:ph idx="1"/>
          </p:nvPr>
        </p:nvSpPr>
        <p:spPr>
          <a:xfrm>
            <a:off x="457200" y="963058"/>
            <a:ext cx="8229600" cy="4680520"/>
          </a:xfrm>
          <a:prstGeom prst="rect">
            <a:avLst/>
          </a:prstGeom>
        </p:spPr>
        <p:txBody>
          <a:bodyPr/>
          <a:lstStyle>
            <a:lvl1pPr>
              <a:lnSpc>
                <a:spcPct val="150000"/>
              </a:lnSpc>
              <a:defRPr sz="2400">
                <a:latin typeface="微软雅黑" pitchFamily="34" charset="-122"/>
                <a:ea typeface="微软雅黑" pitchFamily="34" charset="-122"/>
              </a:defRPr>
            </a:lvl1pPr>
            <a:lvl2pPr>
              <a:lnSpc>
                <a:spcPct val="150000"/>
              </a:lnSpc>
              <a:defRPr sz="2000">
                <a:latin typeface="微软雅黑" pitchFamily="34" charset="-122"/>
                <a:ea typeface="微软雅黑" pitchFamily="34" charset="-122"/>
              </a:defRPr>
            </a:lvl2pPr>
            <a:lvl3pPr>
              <a:lnSpc>
                <a:spcPct val="150000"/>
              </a:lnSpc>
              <a:defRPr sz="1700">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 xmlns:p14="http://schemas.microsoft.com/office/powerpoint/2010/main" val="39724524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5" y="6608388"/>
            <a:ext cx="395536" cy="276999"/>
          </a:xfrm>
          <a:prstGeom prst="rect">
            <a:avLst/>
          </a:prstGeom>
          <a:noFill/>
        </p:spPr>
        <p:txBody>
          <a:bodyPr wrap="square" rtlCol="0">
            <a:spAutoFit/>
          </a:bodyPr>
          <a:lstStyle/>
          <a:p>
            <a:pPr algn="r"/>
            <a:fld id="{24173ED6-4A69-4FA8-8A09-51FC87ACF5D8}" type="slidenum">
              <a:rPr lang="zh-CN" altLang="en-US" sz="1200" b="1" smtClean="0">
                <a:solidFill>
                  <a:schemeClr val="accent3"/>
                </a:solidFill>
                <a:latin typeface="微软雅黑" pitchFamily="34" charset="-122"/>
                <a:ea typeface="微软雅黑" pitchFamily="34" charset="-122"/>
              </a:rPr>
              <a:pPr algn="r"/>
              <a:t>‹#›</a:t>
            </a:fld>
            <a:endParaRPr lang="zh-CN" altLang="en-US" sz="1200" b="1" dirty="0">
              <a:solidFill>
                <a:schemeClr val="accent3"/>
              </a:solidFill>
              <a:latin typeface="微软雅黑" pitchFamily="34" charset="-122"/>
              <a:ea typeface="微软雅黑" pitchFamily="34" charset="-122"/>
            </a:endParaRPr>
          </a:p>
        </p:txBody>
      </p:sp>
      <p:sp>
        <p:nvSpPr>
          <p:cNvPr id="5" name="内容占位符 2"/>
          <p:cNvSpPr>
            <a:spLocks noGrp="1"/>
          </p:cNvSpPr>
          <p:nvPr>
            <p:ph idx="1"/>
          </p:nvPr>
        </p:nvSpPr>
        <p:spPr>
          <a:xfrm>
            <a:off x="457200" y="963058"/>
            <a:ext cx="8229600" cy="4680520"/>
          </a:xfrm>
          <a:prstGeom prst="rect">
            <a:avLst/>
          </a:prstGeom>
        </p:spPr>
        <p:txBody>
          <a:bodyPr/>
          <a:lstStyle>
            <a:lvl1pPr>
              <a:lnSpc>
                <a:spcPct val="150000"/>
              </a:lnSpc>
              <a:defRPr sz="2400">
                <a:latin typeface="微软雅黑" pitchFamily="34" charset="-122"/>
                <a:ea typeface="微软雅黑" pitchFamily="34" charset="-122"/>
              </a:defRPr>
            </a:lvl1pPr>
            <a:lvl2pPr>
              <a:lnSpc>
                <a:spcPct val="150000"/>
              </a:lnSpc>
              <a:defRPr sz="2000">
                <a:latin typeface="微软雅黑" pitchFamily="34" charset="-122"/>
                <a:ea typeface="微软雅黑" pitchFamily="34" charset="-122"/>
              </a:defRPr>
            </a:lvl2pPr>
            <a:lvl3pPr>
              <a:lnSpc>
                <a:spcPct val="150000"/>
              </a:lnSpc>
              <a:defRPr sz="1700">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 xmlns:p14="http://schemas.microsoft.com/office/powerpoint/2010/main" val="41543585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pic>
        <p:nvPicPr>
          <p:cNvPr id="2" name="图片 6" descr="ppt模板-02.jpg"/>
          <p:cNvPicPr>
            <a:picLocks noChangeAspect="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3" name="TextBox 7"/>
          <p:cNvSpPr txBox="1"/>
          <p:nvPr userDrawn="1"/>
        </p:nvSpPr>
        <p:spPr>
          <a:xfrm>
            <a:off x="8748719" y="6608765"/>
            <a:ext cx="395287" cy="276999"/>
          </a:xfrm>
          <a:prstGeom prst="rect">
            <a:avLst/>
          </a:prstGeom>
          <a:noFill/>
        </p:spPr>
        <p:txBody>
          <a:bodyPr>
            <a:spAutoFit/>
          </a:bodyPr>
          <a:lstStyle/>
          <a:p>
            <a:pPr algn="r">
              <a:defRPr/>
            </a:pPr>
            <a:fld id="{97053942-5662-41BD-B3EA-6AD71C1F34C1}" type="slidenum">
              <a:rPr lang="zh-CN" altLang="en-US" sz="1200" b="1">
                <a:solidFill>
                  <a:srgbClr val="9BBB59"/>
                </a:solidFill>
                <a:latin typeface="微软雅黑" pitchFamily="34" charset="-122"/>
                <a:ea typeface="微软雅黑" pitchFamily="34" charset="-122"/>
              </a:rPr>
              <a:pPr algn="r">
                <a:defRPr/>
              </a:pPr>
              <a:t>‹#›</a:t>
            </a:fld>
            <a:endParaRPr lang="zh-CN" altLang="en-US" sz="1200" b="1">
              <a:solidFill>
                <a:srgbClr val="9BBB59"/>
              </a:solidFill>
              <a:latin typeface="微软雅黑" pitchFamily="34" charset="-122"/>
              <a:ea typeface="微软雅黑"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D824985-0F43-574F-80DB-D9B03814225F}" type="datetimeFigureOut">
              <a:rPr kumimoji="1" lang="zh-CN" altLang="en-US" smtClean="0"/>
              <a:pPr/>
              <a:t>2019-06-24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8E78F578-7006-7146-BB2A-30C76489EB8E}" type="slidenum">
              <a:rPr kumimoji="1" lang="zh-CN" altLang="en-US" smtClean="0"/>
              <a:pPr/>
              <a:t>‹#›</a:t>
            </a:fld>
            <a:endParaRPr kumimoji="1" lang="zh-CN" altLang="en-US"/>
          </a:p>
        </p:txBody>
      </p:sp>
    </p:spTree>
    <p:extLst>
      <p:ext uri="{BB962C8B-B14F-4D97-AF65-F5344CB8AC3E}">
        <p14:creationId xmlns="" xmlns:p14="http://schemas.microsoft.com/office/powerpoint/2010/main" val="19722090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D824985-0F43-574F-80DB-D9B03814225F}" type="datetimeFigureOut">
              <a:rPr kumimoji="1" lang="zh-CN" altLang="en-US" smtClean="0">
                <a:solidFill>
                  <a:prstClr val="black">
                    <a:tint val="75000"/>
                  </a:prstClr>
                </a:solidFill>
              </a:rPr>
              <a:pPr/>
              <a:t>2019-06-24</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E78F578-7006-7146-BB2A-30C76489EB8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 xmlns:p14="http://schemas.microsoft.com/office/powerpoint/2010/main" val="12439161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D824985-0F43-574F-80DB-D9B03814225F}" type="datetimeFigureOut">
              <a:rPr kumimoji="1" lang="zh-CN" altLang="en-US" smtClean="0">
                <a:solidFill>
                  <a:prstClr val="black">
                    <a:tint val="75000"/>
                  </a:prstClr>
                </a:solidFill>
              </a:rPr>
              <a:pPr/>
              <a:t>2019-06-24</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E78F578-7006-7146-BB2A-30C76489EB8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 xmlns:p14="http://schemas.microsoft.com/office/powerpoint/2010/main" val="18424403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D824985-0F43-574F-80DB-D9B03814225F}" type="datetimeFigureOut">
              <a:rPr kumimoji="1" lang="zh-CN" altLang="en-US" smtClean="0">
                <a:solidFill>
                  <a:prstClr val="black">
                    <a:tint val="75000"/>
                  </a:prstClr>
                </a:solidFill>
              </a:rPr>
              <a:pPr/>
              <a:t>2019-06-24</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E78F578-7006-7146-BB2A-30C76489EB8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 xmlns:p14="http://schemas.microsoft.com/office/powerpoint/2010/main" val="7549138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D824985-0F43-574F-80DB-D9B03814225F}" type="datetimeFigureOut">
              <a:rPr kumimoji="1" lang="zh-CN" altLang="en-US" smtClean="0">
                <a:solidFill>
                  <a:prstClr val="black">
                    <a:tint val="75000"/>
                  </a:prstClr>
                </a:solidFill>
              </a:rPr>
              <a:pPr/>
              <a:t>2019-06-24</a:t>
            </a:fld>
            <a:endParaRPr kumimoji="1"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E78F578-7006-7146-BB2A-30C76489EB8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 xmlns:p14="http://schemas.microsoft.com/office/powerpoint/2010/main" val="21287141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8D824985-0F43-574F-80DB-D9B03814225F}" type="datetimeFigureOut">
              <a:rPr kumimoji="1" lang="zh-CN" altLang="en-US" smtClean="0">
                <a:solidFill>
                  <a:prstClr val="black">
                    <a:tint val="75000"/>
                  </a:prstClr>
                </a:solidFill>
              </a:rPr>
              <a:pPr/>
              <a:t>2019-06-24</a:t>
            </a:fld>
            <a:endParaRPr kumimoji="1"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kumimoji="1"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E78F578-7006-7146-BB2A-30C76489EB8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 xmlns:p14="http://schemas.microsoft.com/office/powerpoint/2010/main" val="22851579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D824985-0F43-574F-80DB-D9B03814225F}" type="datetimeFigureOut">
              <a:rPr kumimoji="1" lang="zh-CN" altLang="en-US" smtClean="0">
                <a:solidFill>
                  <a:prstClr val="black">
                    <a:tint val="75000"/>
                  </a:prstClr>
                </a:solidFill>
              </a:rPr>
              <a:pPr/>
              <a:t>2019-06-24</a:t>
            </a:fld>
            <a:endParaRPr kumimoji="1"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kumimoji="1"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E78F578-7006-7146-BB2A-30C76489EB8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 xmlns:p14="http://schemas.microsoft.com/office/powerpoint/2010/main" val="40942504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824985-0F43-574F-80DB-D9B03814225F}" type="datetimeFigureOut">
              <a:rPr kumimoji="1" lang="zh-CN" altLang="en-US" smtClean="0">
                <a:solidFill>
                  <a:prstClr val="black">
                    <a:tint val="75000"/>
                  </a:prstClr>
                </a:solidFill>
              </a:rPr>
              <a:pPr/>
              <a:t>2019-06-24</a:t>
            </a:fld>
            <a:endParaRPr kumimoji="1"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kumimoji="1"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E78F578-7006-7146-BB2A-30C76489EB8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 xmlns:p14="http://schemas.microsoft.com/office/powerpoint/2010/main" val="22386357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D824985-0F43-574F-80DB-D9B03814225F}" type="datetimeFigureOut">
              <a:rPr kumimoji="1" lang="zh-CN" altLang="en-US" smtClean="0">
                <a:solidFill>
                  <a:prstClr val="black">
                    <a:tint val="75000"/>
                  </a:prstClr>
                </a:solidFill>
              </a:rPr>
              <a:pPr/>
              <a:t>2019-06-24</a:t>
            </a:fld>
            <a:endParaRPr kumimoji="1"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E78F578-7006-7146-BB2A-30C76489EB8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 xmlns:p14="http://schemas.microsoft.com/office/powerpoint/2010/main" val="14123330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D824985-0F43-574F-80DB-D9B03814225F}" type="datetimeFigureOut">
              <a:rPr kumimoji="1" lang="zh-CN" altLang="en-US" smtClean="0">
                <a:solidFill>
                  <a:prstClr val="black">
                    <a:tint val="75000"/>
                  </a:prstClr>
                </a:solidFill>
              </a:rPr>
              <a:pPr/>
              <a:t>2019-06-24</a:t>
            </a:fld>
            <a:endParaRPr kumimoji="1"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E78F578-7006-7146-BB2A-30C76489EB8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 xmlns:p14="http://schemas.microsoft.com/office/powerpoint/2010/main" val="27852871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D824985-0F43-574F-80DB-D9B03814225F}" type="datetimeFigureOut">
              <a:rPr kumimoji="1" lang="zh-CN" altLang="en-US" smtClean="0">
                <a:solidFill>
                  <a:prstClr val="black">
                    <a:tint val="75000"/>
                  </a:prstClr>
                </a:solidFill>
              </a:rPr>
              <a:pPr/>
              <a:t>2019-06-24</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E78F578-7006-7146-BB2A-30C76489EB8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 xmlns:p14="http://schemas.microsoft.com/office/powerpoint/2010/main" val="441756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D824985-0F43-574F-80DB-D9B03814225F}" type="datetimeFigureOut">
              <a:rPr kumimoji="1" lang="zh-CN" altLang="en-US" smtClean="0"/>
              <a:pPr/>
              <a:t>2019-06-24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8E78F578-7006-7146-BB2A-30C76489EB8E}" type="slidenum">
              <a:rPr kumimoji="1" lang="zh-CN" altLang="en-US" smtClean="0"/>
              <a:pPr/>
              <a:t>‹#›</a:t>
            </a:fld>
            <a:endParaRPr kumimoji="1" lang="zh-CN" altLang="en-US"/>
          </a:p>
        </p:txBody>
      </p:sp>
    </p:spTree>
    <p:extLst>
      <p:ext uri="{BB962C8B-B14F-4D97-AF65-F5344CB8AC3E}">
        <p14:creationId xmlns="" xmlns:p14="http://schemas.microsoft.com/office/powerpoint/2010/main" val="8147311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8D824985-0F43-574F-80DB-D9B03814225F}" type="datetimeFigureOut">
              <a:rPr kumimoji="1" lang="zh-CN" altLang="en-US" smtClean="0">
                <a:solidFill>
                  <a:prstClr val="black">
                    <a:tint val="75000"/>
                  </a:prstClr>
                </a:solidFill>
              </a:rPr>
              <a:pPr/>
              <a:t>2019-06-24</a:t>
            </a:fld>
            <a:endParaRPr kumimoji="1"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E78F578-7006-7146-BB2A-30C76489EB8E}"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 xmlns:p14="http://schemas.microsoft.com/office/powerpoint/2010/main" val="25458472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片 6" descr="ppt模板-02.jpg"/>
          <p:cNvPicPr>
            <a:picLocks noChangeAspect="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TextBox 3"/>
          <p:cNvSpPr txBox="1"/>
          <p:nvPr userDrawn="1"/>
        </p:nvSpPr>
        <p:spPr>
          <a:xfrm>
            <a:off x="8748716" y="6608767"/>
            <a:ext cx="395287" cy="276999"/>
          </a:xfrm>
          <a:prstGeom prst="rect">
            <a:avLst/>
          </a:prstGeom>
          <a:noFill/>
        </p:spPr>
        <p:txBody>
          <a:bodyPr>
            <a:spAutoFit/>
          </a:bodyPr>
          <a:lstStyle/>
          <a:p>
            <a:pPr algn="r">
              <a:defRPr/>
            </a:pPr>
            <a:fld id="{60D8017F-F926-49AC-BB76-9680D3F6137A}" type="slidenum">
              <a:rPr lang="zh-CN" altLang="en-US" sz="1200" b="1">
                <a:solidFill>
                  <a:srgbClr val="9BBB59"/>
                </a:solidFill>
                <a:latin typeface="微软雅黑" pitchFamily="34" charset="-122"/>
                <a:ea typeface="微软雅黑" pitchFamily="34" charset="-122"/>
              </a:rPr>
              <a:pPr algn="r">
                <a:defRPr/>
              </a:pPr>
              <a:t>‹#›</a:t>
            </a:fld>
            <a:endParaRPr lang="zh-CN" altLang="en-US" sz="1200" b="1" dirty="0">
              <a:solidFill>
                <a:srgbClr val="9BBB59"/>
              </a:solidFill>
              <a:latin typeface="微软雅黑" pitchFamily="34" charset="-122"/>
              <a:ea typeface="微软雅黑" pitchFamily="34" charset="-122"/>
            </a:endParaRPr>
          </a:p>
        </p:txBody>
      </p:sp>
      <p:sp>
        <p:nvSpPr>
          <p:cNvPr id="5" name="标题 1"/>
          <p:cNvSpPr>
            <a:spLocks noGrp="1"/>
          </p:cNvSpPr>
          <p:nvPr>
            <p:ph type="title"/>
          </p:nvPr>
        </p:nvSpPr>
        <p:spPr>
          <a:xfrm>
            <a:off x="179514" y="86571"/>
            <a:ext cx="6408712" cy="494928"/>
          </a:xfrm>
          <a:prstGeom prst="rect">
            <a:avLst/>
          </a:prstGeom>
        </p:spPr>
        <p:txBody>
          <a:bodyPr/>
          <a:lstStyle>
            <a:lvl1pPr algn="l">
              <a:defRPr sz="2800">
                <a:solidFill>
                  <a:schemeClr val="bg1"/>
                </a:solidFill>
                <a:latin typeface="微软雅黑" pitchFamily="34" charset="-122"/>
                <a:ea typeface="微软雅黑" pitchFamily="34" charset="-122"/>
              </a:defRPr>
            </a:lvl1pPr>
          </a:lstStyle>
          <a:p>
            <a:r>
              <a:rPr lang="zh-CN" altLang="en-US" dirty="0"/>
              <a:t>目录</a:t>
            </a:r>
          </a:p>
        </p:txBody>
      </p:sp>
    </p:spTree>
    <p:extLst>
      <p:ext uri="{BB962C8B-B14F-4D97-AF65-F5344CB8AC3E}">
        <p14:creationId xmlns="" xmlns:p14="http://schemas.microsoft.com/office/powerpoint/2010/main" val="34477337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5" y="6608389"/>
            <a:ext cx="395536" cy="276999"/>
          </a:xfrm>
          <a:prstGeom prst="rect">
            <a:avLst/>
          </a:prstGeom>
          <a:noFill/>
        </p:spPr>
        <p:txBody>
          <a:bodyPr wrap="square" rtlCol="0">
            <a:spAutoFit/>
          </a:bodyPr>
          <a:lstStyle/>
          <a:p>
            <a:pPr algn="r" fontAlgn="auto">
              <a:spcBef>
                <a:spcPts val="0"/>
              </a:spcBef>
              <a:spcAft>
                <a:spcPts val="0"/>
              </a:spcAft>
            </a:pPr>
            <a:fld id="{24173ED6-4A69-4FA8-8A09-51FC87ACF5D8}" type="slidenum">
              <a:rPr lang="zh-CN" altLang="en-US" sz="1200" b="1" smtClean="0">
                <a:solidFill>
                  <a:srgbClr val="A5A5A5"/>
                </a:solidFill>
                <a:latin typeface="微软雅黑" pitchFamily="34" charset="-122"/>
                <a:ea typeface="微软雅黑" pitchFamily="34" charset="-122"/>
              </a:rPr>
              <a:pPr algn="r" fontAlgn="auto">
                <a:spcBef>
                  <a:spcPts val="0"/>
                </a:spcBef>
                <a:spcAft>
                  <a:spcPts val="0"/>
                </a:spcAft>
              </a:pPr>
              <a:t>‹#›</a:t>
            </a:fld>
            <a:endParaRPr lang="zh-CN" altLang="en-US" sz="1200" b="1" dirty="0">
              <a:solidFill>
                <a:srgbClr val="A5A5A5"/>
              </a:solidFill>
              <a:latin typeface="微软雅黑" pitchFamily="34" charset="-122"/>
              <a:ea typeface="微软雅黑" pitchFamily="34" charset="-122"/>
            </a:endParaRPr>
          </a:p>
        </p:txBody>
      </p:sp>
    </p:spTree>
    <p:extLst>
      <p:ext uri="{BB962C8B-B14F-4D97-AF65-F5344CB8AC3E}">
        <p14:creationId xmlns="" xmlns:p14="http://schemas.microsoft.com/office/powerpoint/2010/main" val="10672100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srcRect/>
          <a:stretch>
            <a:fillRect/>
          </a:stretch>
        </p:blipFill>
        <p:spPr bwMode="auto">
          <a:xfrm>
            <a:off x="0" y="3175"/>
            <a:ext cx="9144000" cy="1339850"/>
          </a:xfrm>
          <a:prstGeom prst="rect">
            <a:avLst/>
          </a:prstGeom>
          <a:noFill/>
          <a:ln w="9525">
            <a:noFill/>
            <a:miter lim="800000"/>
            <a:headEnd/>
            <a:tailEnd/>
          </a:ln>
        </p:spPr>
      </p:pic>
      <p:pic>
        <p:nvPicPr>
          <p:cNvPr id="5" name="Picture 2" descr="C:\Documents and Settings\guoliang_liu\桌面\中国移动通信logo.png"/>
          <p:cNvPicPr>
            <a:picLocks noChangeAspect="1" noChangeArrowheads="1"/>
          </p:cNvPicPr>
          <p:nvPr userDrawn="1"/>
        </p:nvPicPr>
        <p:blipFill>
          <a:blip r:embed="rId3" cstate="screen">
            <a:extLst>
              <a:ext uri="{28A0092B-C50C-407E-A947-70E740481C1C}">
                <a14:useLocalDpi xmlns="" xmlns:a14="http://schemas.microsoft.com/office/drawing/2010/main"/>
              </a:ext>
            </a:extLst>
          </a:blip>
          <a:srcRect/>
          <a:stretch>
            <a:fillRect/>
          </a:stretch>
        </p:blipFill>
        <p:spPr bwMode="auto">
          <a:xfrm>
            <a:off x="8007353" y="90488"/>
            <a:ext cx="1101725" cy="385762"/>
          </a:xfrm>
          <a:prstGeom prst="rect">
            <a:avLst/>
          </a:prstGeom>
          <a:noFill/>
          <a:ln w="9525">
            <a:noFill/>
            <a:miter lim="800000"/>
            <a:headEnd/>
            <a:tailEnd/>
          </a:ln>
        </p:spPr>
      </p:pic>
      <p:sp>
        <p:nvSpPr>
          <p:cNvPr id="6" name="灯片编号占位符 5"/>
          <p:cNvSpPr txBox="1">
            <a:spLocks/>
          </p:cNvSpPr>
          <p:nvPr userDrawn="1"/>
        </p:nvSpPr>
        <p:spPr>
          <a:xfrm>
            <a:off x="8715377" y="6572256"/>
            <a:ext cx="428625" cy="365125"/>
          </a:xfrm>
          <a:prstGeom prst="rect">
            <a:avLst/>
          </a:prstGeom>
        </p:spPr>
        <p:txBody>
          <a:bodyPr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B6E3C96F-B570-49EB-B378-574B4DF80484}" type="slidenum">
              <a:rPr lang="zh-CN" altLang="en-US" smtClean="0">
                <a:solidFill>
                  <a:prstClr val="black">
                    <a:tint val="75000"/>
                  </a:prstClr>
                </a:solidFill>
              </a:rPr>
              <a:pPr>
                <a:defRPr/>
              </a:pPr>
              <a:t>‹#›</a:t>
            </a:fld>
            <a:endParaRPr lang="zh-CN" altLang="en-US">
              <a:solidFill>
                <a:prstClr val="black">
                  <a:tint val="75000"/>
                </a:prstClr>
              </a:solidFill>
            </a:endParaRPr>
          </a:p>
        </p:txBody>
      </p:sp>
      <p:pic>
        <p:nvPicPr>
          <p:cNvPr id="7" name="图片 9" descr="ppt模板-02.jpg"/>
          <p:cNvPicPr>
            <a:picLocks noChangeAspect="1"/>
          </p:cNvPicPr>
          <p:nvPr userDrawn="1"/>
        </p:nvPicPr>
        <p:blipFill>
          <a:blip r:embed="rId4" cstate="print"/>
          <a:srcRect/>
          <a:stretch>
            <a:fillRect/>
          </a:stretch>
        </p:blipFill>
        <p:spPr bwMode="auto">
          <a:xfrm>
            <a:off x="0" y="0"/>
            <a:ext cx="9144000" cy="6858000"/>
          </a:xfrm>
          <a:prstGeom prst="rect">
            <a:avLst/>
          </a:prstGeom>
          <a:noFill/>
          <a:ln w="9525">
            <a:noFill/>
            <a:miter lim="800000"/>
            <a:headEnd/>
            <a:tailEnd/>
          </a:ln>
        </p:spPr>
      </p:pic>
      <p:sp>
        <p:nvSpPr>
          <p:cNvPr id="2" name="标题 1"/>
          <p:cNvSpPr>
            <a:spLocks noGrp="1"/>
          </p:cNvSpPr>
          <p:nvPr>
            <p:ph type="title"/>
          </p:nvPr>
        </p:nvSpPr>
        <p:spPr>
          <a:xfrm>
            <a:off x="179514" y="197768"/>
            <a:ext cx="7892950" cy="494928"/>
          </a:xfrm>
          <a:prstGeom prst="rect">
            <a:avLst/>
          </a:prstGeom>
        </p:spPr>
        <p:txBody>
          <a:bodyPr>
            <a:noAutofit/>
          </a:bodyPr>
          <a:lstStyle>
            <a:lvl1pPr algn="l">
              <a:defRPr sz="2800" b="1">
                <a:solidFill>
                  <a:schemeClr val="tx1"/>
                </a:solidFill>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457200" y="1412776"/>
            <a:ext cx="8229600" cy="4680520"/>
          </a:xfrm>
          <a:prstGeom prst="rect">
            <a:avLst/>
          </a:prstGeom>
        </p:spPr>
        <p:txBody>
          <a:bodyPr/>
          <a:lstStyle>
            <a:lvl1pPr>
              <a:lnSpc>
                <a:spcPct val="150000"/>
              </a:lnSpc>
              <a:defRPr sz="2400">
                <a:latin typeface="华文中宋" pitchFamily="2" charset="-122"/>
                <a:ea typeface="华文中宋" pitchFamily="2" charset="-122"/>
              </a:defRPr>
            </a:lvl1pPr>
            <a:lvl2pPr>
              <a:lnSpc>
                <a:spcPct val="150000"/>
              </a:lnSpc>
              <a:defRPr sz="2000">
                <a:latin typeface="华文中宋" pitchFamily="2" charset="-122"/>
                <a:ea typeface="华文中宋" pitchFamily="2" charset="-122"/>
              </a:defRPr>
            </a:lvl2pPr>
            <a:lvl3pPr>
              <a:lnSpc>
                <a:spcPct val="150000"/>
              </a:lnSpc>
              <a:defRPr sz="1700">
                <a:latin typeface="华文中宋" pitchFamily="2" charset="-122"/>
                <a:ea typeface="华文中宋" pitchFamily="2"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 xmlns:p14="http://schemas.microsoft.com/office/powerpoint/2010/main" val="26923178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5" y="6608389"/>
            <a:ext cx="395536" cy="276999"/>
          </a:xfrm>
          <a:prstGeom prst="rect">
            <a:avLst/>
          </a:prstGeom>
          <a:noFill/>
        </p:spPr>
        <p:txBody>
          <a:bodyPr wrap="square" rtlCol="0">
            <a:spAutoFit/>
          </a:bodyPr>
          <a:lstStyle/>
          <a:p>
            <a:pPr algn="r"/>
            <a:fld id="{24173ED6-4A69-4FA8-8A09-51FC87ACF5D8}" type="slidenum">
              <a:rPr lang="zh-CN" altLang="en-US" sz="1200" b="1">
                <a:solidFill>
                  <a:srgbClr val="9BBB59"/>
                </a:solidFill>
                <a:latin typeface="微软雅黑" pitchFamily="34" charset="-122"/>
                <a:ea typeface="等线"/>
              </a:rPr>
              <a:pPr algn="r"/>
              <a:t>‹#›</a:t>
            </a:fld>
            <a:endParaRPr lang="zh-CN" altLang="en-US" sz="1200" b="1" dirty="0">
              <a:solidFill>
                <a:srgbClr val="9BBB59"/>
              </a:solidFill>
              <a:latin typeface="微软雅黑" pitchFamily="34" charset="-122"/>
              <a:ea typeface="等线"/>
            </a:endParaRPr>
          </a:p>
        </p:txBody>
      </p:sp>
      <p:sp>
        <p:nvSpPr>
          <p:cNvPr id="4" name="标题 3"/>
          <p:cNvSpPr>
            <a:spLocks noGrp="1"/>
          </p:cNvSpPr>
          <p:nvPr>
            <p:ph type="title"/>
          </p:nvPr>
        </p:nvSpPr>
        <p:spPr>
          <a:xfrm>
            <a:off x="0" y="58614"/>
            <a:ext cx="8229600" cy="634082"/>
          </a:xfrm>
          <a:prstGeom prst="rect">
            <a:avLst/>
          </a:prstGeom>
        </p:spPr>
        <p:txBody>
          <a:bodyPr/>
          <a:lstStyle>
            <a:lvl1pPr algn="l">
              <a:defRPr sz="2800" b="1">
                <a:solidFill>
                  <a:schemeClr val="bg1"/>
                </a:solidFill>
                <a:latin typeface="黑体" pitchFamily="49" charset="-122"/>
                <a:ea typeface="黑体" pitchFamily="49" charset="-122"/>
              </a:defRPr>
            </a:lvl1pPr>
          </a:lstStyle>
          <a:p>
            <a:r>
              <a:rPr lang="zh-CN" altLang="en-US"/>
              <a:t>单击此处编辑母版标题样式</a:t>
            </a:r>
          </a:p>
        </p:txBody>
      </p:sp>
    </p:spTree>
    <p:extLst>
      <p:ext uri="{BB962C8B-B14F-4D97-AF65-F5344CB8AC3E}">
        <p14:creationId xmlns="" xmlns:p14="http://schemas.microsoft.com/office/powerpoint/2010/main" val="26415359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竖排标题与文本">
    <p:spTree>
      <p:nvGrpSpPr>
        <p:cNvPr id="1" name=""/>
        <p:cNvGrpSpPr/>
        <p:nvPr/>
      </p:nvGrpSpPr>
      <p:grpSpPr>
        <a:xfrm>
          <a:off x="0" y="0"/>
          <a:ext cx="0" cy="0"/>
          <a:chOff x="0" y="0"/>
          <a:chExt cx="0" cy="0"/>
        </a:xfrm>
      </p:grpSpPr>
      <p:sp>
        <p:nvSpPr>
          <p:cNvPr id="3" name="Rectangle 5"/>
          <p:cNvSpPr>
            <a:spLocks noChangeArrowheads="1"/>
          </p:cNvSpPr>
          <p:nvPr userDrawn="1"/>
        </p:nvSpPr>
        <p:spPr bwMode="auto">
          <a:xfrm>
            <a:off x="19468" y="4294"/>
            <a:ext cx="9122849" cy="6843688"/>
          </a:xfrm>
          <a:prstGeom prst="rect">
            <a:avLst/>
          </a:prstGeom>
          <a:solidFill>
            <a:schemeClr val="bg1"/>
          </a:solidFill>
          <a:ln w="9525">
            <a:solidFill>
              <a:schemeClr val="bg1"/>
            </a:solidFill>
            <a:miter lim="800000"/>
            <a:headEnd/>
            <a:tailEnd/>
          </a:ln>
        </p:spPr>
        <p:txBody>
          <a:bodyPr wrap="none" anchor="ctr"/>
          <a:lstStyle/>
          <a:p>
            <a:pPr fontAlgn="auto">
              <a:spcBef>
                <a:spcPts val="0"/>
              </a:spcBef>
              <a:spcAft>
                <a:spcPts val="0"/>
              </a:spcAft>
            </a:pPr>
            <a:endParaRPr lang="zh-TW" altLang="zh-TW" sz="1428">
              <a:solidFill>
                <a:prstClr val="black"/>
              </a:solidFill>
              <a:ea typeface="新細明體" pitchFamily="18" charset="-120"/>
            </a:endParaRPr>
          </a:p>
        </p:txBody>
      </p:sp>
      <p:sp>
        <p:nvSpPr>
          <p:cNvPr id="9" name="Rectangle 5"/>
          <p:cNvSpPr>
            <a:spLocks noChangeArrowheads="1"/>
          </p:cNvSpPr>
          <p:nvPr userDrawn="1"/>
        </p:nvSpPr>
        <p:spPr bwMode="auto">
          <a:xfrm>
            <a:off x="2" y="4085"/>
            <a:ext cx="9154343" cy="6858288"/>
          </a:xfrm>
          <a:prstGeom prst="rect">
            <a:avLst/>
          </a:prstGeom>
          <a:blipFill dpi="0" rotWithShape="1">
            <a:blip r:embed="rId2" cstate="print">
              <a:alphaModFix amt="25000"/>
            </a:blip>
            <a:srcRect/>
            <a:stretch>
              <a:fillRect/>
            </a:stretch>
          </a:blipFill>
          <a:ln w="9525">
            <a:solidFill>
              <a:schemeClr val="bg1"/>
            </a:solidFill>
            <a:miter lim="800000"/>
            <a:headEnd/>
            <a:tailEnd/>
          </a:ln>
        </p:spPr>
        <p:txBody>
          <a:bodyPr wrap="none" anchor="ctr"/>
          <a:lstStyle/>
          <a:p>
            <a:pPr fontAlgn="auto">
              <a:spcBef>
                <a:spcPts val="0"/>
              </a:spcBef>
              <a:spcAft>
                <a:spcPts val="0"/>
              </a:spcAft>
            </a:pPr>
            <a:endParaRPr lang="zh-TW" altLang="zh-TW" sz="1428">
              <a:solidFill>
                <a:prstClr val="black"/>
              </a:solidFill>
              <a:ea typeface="新細明體" pitchFamily="18" charset="-120"/>
            </a:endParaRPr>
          </a:p>
        </p:txBody>
      </p:sp>
      <p:pic>
        <p:nvPicPr>
          <p:cNvPr id="7" name="Picture 7"/>
          <p:cNvPicPr>
            <a:picLocks noChangeAspect="1" noChangeArrowheads="1"/>
          </p:cNvPicPr>
          <p:nvPr userDrawn="1"/>
        </p:nvPicPr>
        <p:blipFill>
          <a:blip r:embed="rId3" cstate="print">
            <a:extLst>
              <a:ext uri="{28A0092B-C50C-407E-A947-70E740481C1C}">
                <a14:useLocalDpi xmlns="" xmlns:a14="http://schemas.microsoft.com/office/drawing/2010/main"/>
              </a:ext>
            </a:extLst>
          </a:blip>
          <a:stretch>
            <a:fillRect/>
          </a:stretch>
        </p:blipFill>
        <p:spPr bwMode="auto">
          <a:xfrm>
            <a:off x="2" y="4085"/>
            <a:ext cx="872837" cy="21807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图片 9"/>
          <p:cNvPicPr>
            <a:picLocks noChangeAspect="1"/>
          </p:cNvPicPr>
          <p:nvPr userDrawn="1"/>
        </p:nvPicPr>
        <p:blipFill rotWithShape="1">
          <a:blip r:embed="rId4" cstate="screen">
            <a:extLst>
              <a:ext uri="{28A0092B-C50C-407E-A947-70E740481C1C}">
                <a14:useLocalDpi xmlns="" xmlns:a14="http://schemas.microsoft.com/office/drawing/2010/main"/>
              </a:ext>
            </a:extLst>
          </a:blip>
          <a:srcRect/>
          <a:stretch/>
        </p:blipFill>
        <p:spPr>
          <a:xfrm>
            <a:off x="7645275" y="5999064"/>
            <a:ext cx="1521179" cy="867100"/>
          </a:xfrm>
          <a:prstGeom prst="rect">
            <a:avLst/>
          </a:prstGeom>
        </p:spPr>
      </p:pic>
      <p:pic>
        <p:nvPicPr>
          <p:cNvPr id="11" name="图片 10"/>
          <p:cNvPicPr>
            <a:picLocks noChangeAspect="1"/>
          </p:cNvPicPr>
          <p:nvPr userDrawn="1"/>
        </p:nvPicPr>
        <p:blipFill>
          <a:blip r:embed="rId5" cstate="screen">
            <a:extLst>
              <a:ext uri="{28A0092B-C50C-407E-A947-70E740481C1C}">
                <a14:useLocalDpi xmlns="" xmlns:a14="http://schemas.microsoft.com/office/drawing/2010/main"/>
              </a:ext>
            </a:extLst>
          </a:blip>
          <a:stretch>
            <a:fillRect/>
          </a:stretch>
        </p:blipFill>
        <p:spPr>
          <a:xfrm>
            <a:off x="8046306" y="6378315"/>
            <a:ext cx="1064836" cy="435298"/>
          </a:xfrm>
          <a:prstGeom prst="rect">
            <a:avLst/>
          </a:prstGeom>
        </p:spPr>
      </p:pic>
    </p:spTree>
    <p:extLst>
      <p:ext uri="{BB962C8B-B14F-4D97-AF65-F5344CB8AC3E}">
        <p14:creationId xmlns="" xmlns:p14="http://schemas.microsoft.com/office/powerpoint/2010/main" val="36216397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3" name="矩形 2"/>
          <p:cNvSpPr/>
          <p:nvPr userDrawn="1"/>
        </p:nvSpPr>
        <p:spPr>
          <a:xfrm>
            <a:off x="6863319" y="5358737"/>
            <a:ext cx="2200939" cy="1205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sz="2400">
              <a:solidFill>
                <a:prstClr val="white"/>
              </a:solidFill>
            </a:endParaRPr>
          </a:p>
        </p:txBody>
      </p:sp>
      <p:sp>
        <p:nvSpPr>
          <p:cNvPr id="2" name="灯片编号占位符 5"/>
          <p:cNvSpPr>
            <a:spLocks noGrp="1"/>
          </p:cNvSpPr>
          <p:nvPr>
            <p:ph type="sldNum" sz="quarter" idx="12"/>
          </p:nvPr>
        </p:nvSpPr>
        <p:spPr>
          <a:xfrm>
            <a:off x="7086600" y="6492880"/>
            <a:ext cx="2057400" cy="365125"/>
          </a:xfrm>
          <a:prstGeom prst="rect">
            <a:avLst/>
          </a:prstGeom>
        </p:spPr>
        <p:txBody>
          <a:bodyPr/>
          <a:lstStyle>
            <a:lvl1pPr algn="r">
              <a:defRPr sz="1600"/>
            </a:lvl1pPr>
          </a:lstStyle>
          <a:p>
            <a:pPr>
              <a:defRPr/>
            </a:pPr>
            <a:fld id="{B947D74A-103C-41A7-9377-64A16C6F7B87}" type="slidenum">
              <a:rPr lang="zh-CN" altLang="en-US" smtClean="0">
                <a:solidFill>
                  <a:prstClr val="black"/>
                </a:solidFill>
                <a:latin typeface="Arial"/>
              </a:rPr>
              <a:pPr>
                <a:defRPr/>
              </a:pPr>
              <a:t>‹#›</a:t>
            </a:fld>
            <a:endParaRPr lang="zh-CN" altLang="en-US" dirty="0">
              <a:solidFill>
                <a:prstClr val="black"/>
              </a:solidFill>
              <a:latin typeface="Arial"/>
            </a:endParaRPr>
          </a:p>
        </p:txBody>
      </p:sp>
    </p:spTree>
    <p:extLst>
      <p:ext uri="{BB962C8B-B14F-4D97-AF65-F5344CB8AC3E}">
        <p14:creationId xmlns="" xmlns:p14="http://schemas.microsoft.com/office/powerpoint/2010/main" val="38781823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5" y="6608389"/>
            <a:ext cx="395536" cy="276999"/>
          </a:xfrm>
          <a:prstGeom prst="rect">
            <a:avLst/>
          </a:prstGeom>
          <a:noFill/>
        </p:spPr>
        <p:txBody>
          <a:bodyPr wrap="square" rtlCol="0">
            <a:spAutoFit/>
          </a:bodyPr>
          <a:lstStyle/>
          <a:p>
            <a:pPr algn="r" fontAlgn="auto">
              <a:spcBef>
                <a:spcPts val="0"/>
              </a:spcBef>
              <a:spcAft>
                <a:spcPts val="0"/>
              </a:spcAft>
            </a:pPr>
            <a:fld id="{24173ED6-4A69-4FA8-8A09-51FC87ACF5D8}" type="slidenum">
              <a:rPr lang="zh-CN" altLang="en-US" sz="1200" b="1">
                <a:solidFill>
                  <a:srgbClr val="9BBB59"/>
                </a:solidFill>
                <a:latin typeface="微软雅黑" pitchFamily="34" charset="-122"/>
                <a:ea typeface="微软雅黑" pitchFamily="34" charset="-122"/>
              </a:rPr>
              <a:pPr algn="r" fontAlgn="auto">
                <a:spcBef>
                  <a:spcPts val="0"/>
                </a:spcBef>
                <a:spcAft>
                  <a:spcPts val="0"/>
                </a:spcAft>
              </a:pPr>
              <a:t>‹#›</a:t>
            </a:fld>
            <a:endParaRPr lang="zh-CN" altLang="en-US" sz="1200" b="1" dirty="0">
              <a:solidFill>
                <a:srgbClr val="9BBB59"/>
              </a:solidFill>
              <a:latin typeface="微软雅黑" pitchFamily="34" charset="-122"/>
              <a:ea typeface="微软雅黑" pitchFamily="34" charset="-122"/>
            </a:endParaRPr>
          </a:p>
        </p:txBody>
      </p:sp>
      <p:sp>
        <p:nvSpPr>
          <p:cNvPr id="5" name="文本占位符 4"/>
          <p:cNvSpPr>
            <a:spLocks noGrp="1"/>
          </p:cNvSpPr>
          <p:nvPr>
            <p:ph type="body" sz="quarter" idx="10"/>
          </p:nvPr>
        </p:nvSpPr>
        <p:spPr>
          <a:xfrm>
            <a:off x="152619" y="742583"/>
            <a:ext cx="8784976" cy="526178"/>
          </a:xfrm>
          <a:prstGeom prst="rect">
            <a:avLst/>
          </a:prstGeom>
        </p:spPr>
        <p:txBody>
          <a:bodyPr anchor="t"/>
          <a:lstStyle>
            <a:lvl1pPr marL="266687" indent="-266687">
              <a:buClr>
                <a:srgbClr val="003366"/>
              </a:buClr>
              <a:buFont typeface="Wingdings" pitchFamily="2" charset="2"/>
              <a:buChar char="n"/>
              <a:defRPr sz="1600">
                <a:latin typeface="微软雅黑" pitchFamily="34" charset="-122"/>
                <a:ea typeface="微软雅黑" pitchFamily="34" charset="-122"/>
              </a:defRPr>
            </a:lvl1pPr>
            <a:lvl2pPr>
              <a:buClr>
                <a:srgbClr val="003366"/>
              </a:buClr>
              <a:defRPr sz="1400">
                <a:latin typeface="微软雅黑" pitchFamily="34" charset="-122"/>
                <a:ea typeface="微软雅黑" pitchFamily="34" charset="-122"/>
              </a:defRPr>
            </a:lvl2pPr>
            <a:lvl3pPr>
              <a:buClr>
                <a:srgbClr val="003366"/>
              </a:buClr>
              <a:defRPr sz="1200">
                <a:latin typeface="微软雅黑" pitchFamily="34" charset="-122"/>
                <a:ea typeface="微软雅黑" pitchFamily="34" charset="-122"/>
              </a:defRPr>
            </a:lvl3pPr>
            <a:lvl4pPr>
              <a:buClr>
                <a:srgbClr val="003366"/>
              </a:buClr>
              <a:defRPr sz="1100">
                <a:latin typeface="微软雅黑" pitchFamily="34" charset="-122"/>
                <a:ea typeface="微软雅黑" pitchFamily="34" charset="-122"/>
              </a:defRPr>
            </a:lvl4pPr>
            <a:lvl5pPr>
              <a:buClr>
                <a:srgbClr val="003366"/>
              </a:buClr>
              <a:defRPr sz="1100">
                <a:latin typeface="微软雅黑" pitchFamily="34" charset="-122"/>
                <a:ea typeface="微软雅黑" pitchFamily="34" charset="-122"/>
              </a:defRPr>
            </a:lvl5pPr>
          </a:lstStyle>
          <a:p>
            <a:pPr lvl="0"/>
            <a:r>
              <a:rPr lang="zh-CN" altLang="en-US" dirty="0"/>
              <a:t>单击此处编辑母版文本样式</a:t>
            </a:r>
          </a:p>
        </p:txBody>
      </p:sp>
      <p:sp>
        <p:nvSpPr>
          <p:cNvPr id="10" name="标题 4"/>
          <p:cNvSpPr>
            <a:spLocks noGrp="1"/>
          </p:cNvSpPr>
          <p:nvPr>
            <p:ph type="title"/>
          </p:nvPr>
        </p:nvSpPr>
        <p:spPr>
          <a:xfrm>
            <a:off x="65976" y="14144"/>
            <a:ext cx="7886700" cy="620688"/>
          </a:xfrm>
          <a:prstGeom prst="rect">
            <a:avLst/>
          </a:prstGeom>
        </p:spPr>
        <p:txBody>
          <a:bodyPr anchor="ctr"/>
          <a:lstStyle>
            <a:lvl1pPr algn="l">
              <a:defRPr kumimoji="0" lang="zh-CN" altLang="en-US" sz="2000" b="1" i="0" u="none" strike="noStrike" cap="none" spc="0" normalizeH="0" baseline="0">
                <a:ln>
                  <a:noFill/>
                </a:ln>
                <a:solidFill>
                  <a:schemeClr val="bg1"/>
                </a:solidFill>
                <a:effectLst/>
                <a:uLnTx/>
                <a:uFillTx/>
                <a:latin typeface="微软雅黑" pitchFamily="34" charset="-122"/>
                <a:ea typeface="微软雅黑" pitchFamily="34" charset="-122"/>
              </a:defRPr>
            </a:lvl1pPr>
          </a:lstStyle>
          <a:p>
            <a:pPr marL="0" marR="0" lvl="0" indent="0" algn="l" fontAlgn="auto">
              <a:lnSpc>
                <a:spcPct val="100000"/>
              </a:lnSpc>
              <a:spcAft>
                <a:spcPts val="0"/>
              </a:spcAft>
              <a:buClrTx/>
              <a:buSzTx/>
              <a:buFontTx/>
              <a:tabLst/>
            </a:pPr>
            <a:r>
              <a:rPr lang="zh-CN" altLang="en-US" dirty="0"/>
              <a:t>单击此处编辑母版标题样式</a:t>
            </a:r>
          </a:p>
        </p:txBody>
      </p:sp>
    </p:spTree>
    <p:extLst>
      <p:ext uri="{BB962C8B-B14F-4D97-AF65-F5344CB8AC3E}">
        <p14:creationId xmlns="" xmlns:p14="http://schemas.microsoft.com/office/powerpoint/2010/main" val="40932040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descr="ppt模板-01.jpg"/>
          <p:cNvPicPr>
            <a:picLocks noChangeAspect="1"/>
          </p:cNvPicPr>
          <p:nvPr userDrawn="1"/>
        </p:nvPicPr>
        <p:blipFill>
          <a:blip r:embed="rId2" cstate="print">
            <a:extLst>
              <a:ext uri="{28A0092B-C50C-407E-A947-70E740481C1C}">
                <a14:useLocalDpi xmlns=""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 xmlns:p14="http://schemas.microsoft.com/office/powerpoint/2010/main" val="9311034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descr="ppt模板-02.jpg"/>
          <p:cNvPicPr>
            <a:picLocks noChangeAspect="1"/>
          </p:cNvPicPr>
          <p:nvPr userDrawn="1"/>
        </p:nvPicPr>
        <p:blipFill>
          <a:blip r:embed="rId2" cstate="print">
            <a:extLst>
              <a:ext uri="{28A0092B-C50C-407E-A947-70E740481C1C}">
                <a14:useLocalDpi xmlns=""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userDrawn="1"/>
        </p:nvSpPr>
        <p:spPr>
          <a:xfrm>
            <a:off x="8748713" y="6608763"/>
            <a:ext cx="395287" cy="276225"/>
          </a:xfrm>
          <a:prstGeom prst="rect">
            <a:avLst/>
          </a:prstGeom>
          <a:noFill/>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r" eaLnBrk="1" hangingPunct="1"/>
            <a:fld id="{2F95E908-5E79-2444-A8A0-A19CE0CA4851}" type="slidenum">
              <a:rPr lang="zh-CN" altLang="en-US" sz="1200" b="1">
                <a:solidFill>
                  <a:srgbClr val="9BBB59"/>
                </a:solidFill>
                <a:latin typeface="微软雅黑" charset="0"/>
                <a:ea typeface="微软雅黑" charset="0"/>
                <a:cs typeface="微软雅黑" charset="0"/>
              </a:rPr>
              <a:pPr algn="r" eaLnBrk="1" hangingPunct="1"/>
              <a:t>‹#›</a:t>
            </a:fld>
            <a:endParaRPr lang="zh-CN" altLang="en-US" sz="1200" b="1">
              <a:solidFill>
                <a:srgbClr val="9BBB59"/>
              </a:solidFill>
              <a:latin typeface="微软雅黑" charset="0"/>
              <a:ea typeface="微软雅黑" charset="0"/>
              <a:cs typeface="微软雅黑" charset="0"/>
            </a:endParaRPr>
          </a:p>
        </p:txBody>
      </p:sp>
    </p:spTree>
    <p:extLst>
      <p:ext uri="{BB962C8B-B14F-4D97-AF65-F5344CB8AC3E}">
        <p14:creationId xmlns="" xmlns:p14="http://schemas.microsoft.com/office/powerpoint/2010/main" val="4273244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8D824985-0F43-574F-80DB-D9B03814225F}" type="datetimeFigureOut">
              <a:rPr kumimoji="1" lang="zh-CN" altLang="en-US" smtClean="0"/>
              <a:pPr/>
              <a:t>2019-06-24</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8E78F578-7006-7146-BB2A-30C76489EB8E}" type="slidenum">
              <a:rPr kumimoji="1" lang="zh-CN" altLang="en-US" smtClean="0"/>
              <a:pPr/>
              <a:t>‹#›</a:t>
            </a:fld>
            <a:endParaRPr kumimoji="1" lang="zh-CN" altLang="en-US"/>
          </a:p>
        </p:txBody>
      </p:sp>
    </p:spTree>
    <p:extLst>
      <p:ext uri="{BB962C8B-B14F-4D97-AF65-F5344CB8AC3E}">
        <p14:creationId xmlns="" xmlns:p14="http://schemas.microsoft.com/office/powerpoint/2010/main" val="12544461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descr="ppt模板-03.jpg"/>
          <p:cNvPicPr>
            <a:picLocks noChangeAspect="1"/>
          </p:cNvPicPr>
          <p:nvPr userDrawn="1"/>
        </p:nvPicPr>
        <p:blipFill>
          <a:blip r:embed="rId2" cstate="print">
            <a:extLst>
              <a:ext uri="{28A0092B-C50C-407E-A947-70E740481C1C}">
                <a14:useLocalDpi xmlns=""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 xmlns:p14="http://schemas.microsoft.com/office/powerpoint/2010/main" val="19691439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4" y="6608385"/>
            <a:ext cx="395536" cy="276999"/>
          </a:xfrm>
          <a:prstGeom prst="rect">
            <a:avLst/>
          </a:prstGeom>
          <a:noFill/>
        </p:spPr>
        <p:txBody>
          <a:bodyPr wrap="square" rtlCol="0">
            <a:spAutoFit/>
          </a:bodyPr>
          <a:lstStyle/>
          <a:p>
            <a:pPr algn="r"/>
            <a:fld id="{24173ED6-4A69-4FA8-8A09-51FC87ACF5D8}" type="slidenum">
              <a:rPr lang="zh-CN" altLang="en-US" sz="1200" b="1" smtClean="0">
                <a:solidFill>
                  <a:schemeClr val="accent3"/>
                </a:solidFill>
                <a:latin typeface="微软雅黑" pitchFamily="34" charset="-122"/>
                <a:ea typeface="微软雅黑" pitchFamily="34" charset="-122"/>
              </a:rPr>
              <a:pPr algn="r"/>
              <a:t>‹#›</a:t>
            </a:fld>
            <a:endParaRPr lang="zh-CN" altLang="en-US" sz="1200" b="1" dirty="0">
              <a:solidFill>
                <a:schemeClr val="accent3"/>
              </a:solidFill>
              <a:latin typeface="微软雅黑" pitchFamily="34" charset="-122"/>
              <a:ea typeface="微软雅黑" pitchFamily="34" charset="-122"/>
            </a:endParaRPr>
          </a:p>
        </p:txBody>
      </p:sp>
      <p:sp>
        <p:nvSpPr>
          <p:cNvPr id="3" name="TextBox 2"/>
          <p:cNvSpPr txBox="1"/>
          <p:nvPr userDrawn="1"/>
        </p:nvSpPr>
        <p:spPr>
          <a:xfrm>
            <a:off x="0" y="0"/>
            <a:ext cx="7812360" cy="646331"/>
          </a:xfrm>
          <a:prstGeom prst="rect">
            <a:avLst/>
          </a:prstGeom>
          <a:noFill/>
        </p:spPr>
        <p:txBody>
          <a:bodyPr wrap="square" rtlCol="0">
            <a:spAutoFit/>
          </a:bodyPr>
          <a:lstStyle/>
          <a:p>
            <a:endParaRPr lang="en-US" sz="3600" dirty="0"/>
          </a:p>
        </p:txBody>
      </p:sp>
    </p:spTree>
    <p:extLst>
      <p:ext uri="{BB962C8B-B14F-4D97-AF65-F5344CB8AC3E}">
        <p14:creationId xmlns="" xmlns:p14="http://schemas.microsoft.com/office/powerpoint/2010/main" val="1140497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graphicFrame>
        <p:nvGraphicFramePr>
          <p:cNvPr id="6" name="Object 108"/>
          <p:cNvGraphicFramePr>
            <a:graphicFrameLocks noChangeAspect="1"/>
          </p:cNvGraphicFramePr>
          <p:nvPr/>
        </p:nvGraphicFramePr>
        <p:xfrm>
          <a:off x="1480" y="1613"/>
          <a:ext cx="1465" cy="1587"/>
        </p:xfrm>
        <a:graphic>
          <a:graphicData uri="http://schemas.openxmlformats.org/presentationml/2006/ole">
            <p:oleObj spid="_x0000_s1099" name="think-cell Slide" r:id="rId3" imgW="360" imgH="360" progId="">
              <p:embed/>
            </p:oleObj>
          </a:graphicData>
        </a:graphic>
      </p:graphicFrame>
      <p:pic>
        <p:nvPicPr>
          <p:cNvPr id="7" name="图片 1" descr="ppt模板-02.jpg"/>
          <p:cNvPicPr>
            <a:picLocks noChangeAspect="1"/>
          </p:cNvPicPr>
          <p:nvPr userDrawn="1"/>
        </p:nvPicPr>
        <p:blipFill>
          <a:blip r:embed="rId4" cstate="print"/>
          <a:srcRect/>
          <a:stretch>
            <a:fillRect/>
          </a:stretch>
        </p:blipFill>
        <p:spPr bwMode="auto">
          <a:xfrm>
            <a:off x="0" y="0"/>
            <a:ext cx="9144000" cy="6858000"/>
          </a:xfrm>
          <a:prstGeom prst="rect">
            <a:avLst/>
          </a:prstGeom>
          <a:noFill/>
          <a:ln w="9525">
            <a:noFill/>
            <a:miter lim="800000"/>
            <a:headEnd/>
            <a:tailEnd/>
          </a:ln>
        </p:spPr>
      </p:pic>
      <p:sp>
        <p:nvSpPr>
          <p:cNvPr id="4" name="标题 1"/>
          <p:cNvSpPr>
            <a:spLocks noGrp="1"/>
          </p:cNvSpPr>
          <p:nvPr>
            <p:ph type="title"/>
          </p:nvPr>
        </p:nvSpPr>
        <p:spPr>
          <a:xfrm>
            <a:off x="179512" y="197768"/>
            <a:ext cx="6984776" cy="494928"/>
          </a:xfrm>
          <a:prstGeom prst="rect">
            <a:avLst/>
          </a:prstGeom>
        </p:spPr>
        <p:txBody>
          <a:bodyPr>
            <a:normAutofit/>
          </a:bodyPr>
          <a:lstStyle>
            <a:lvl1pPr algn="l">
              <a:defRPr sz="2200" b="1">
                <a:solidFill>
                  <a:schemeClr val="bg1"/>
                </a:solidFill>
                <a:latin typeface="华文中宋" pitchFamily="2" charset="-122"/>
                <a:ea typeface="华文中宋" pitchFamily="2" charset="-122"/>
              </a:defRPr>
            </a:lvl1pPr>
          </a:lstStyle>
          <a:p>
            <a:r>
              <a:rPr lang="zh-Hans" altLang="en-US"/>
              <a:t>单击此处编辑母版标题样式</a:t>
            </a:r>
          </a:p>
        </p:txBody>
      </p:sp>
      <p:sp>
        <p:nvSpPr>
          <p:cNvPr id="5" name="内容占位符 2"/>
          <p:cNvSpPr>
            <a:spLocks noGrp="1"/>
          </p:cNvSpPr>
          <p:nvPr>
            <p:ph idx="1"/>
          </p:nvPr>
        </p:nvSpPr>
        <p:spPr>
          <a:xfrm>
            <a:off x="457200" y="1412776"/>
            <a:ext cx="8229600" cy="4680520"/>
          </a:xfrm>
          <a:prstGeom prst="rect">
            <a:avLst/>
          </a:prstGeom>
        </p:spPr>
        <p:txBody>
          <a:bodyPr/>
          <a:lstStyle>
            <a:lvl1pPr>
              <a:lnSpc>
                <a:spcPct val="150000"/>
              </a:lnSpc>
              <a:defRPr sz="2400">
                <a:latin typeface="华文中宋" pitchFamily="2" charset="-122"/>
                <a:ea typeface="华文中宋" pitchFamily="2" charset="-122"/>
              </a:defRPr>
            </a:lvl1pPr>
            <a:lvl2pPr>
              <a:lnSpc>
                <a:spcPct val="150000"/>
              </a:lnSpc>
              <a:defRPr sz="2000">
                <a:latin typeface="华文中宋" pitchFamily="2" charset="-122"/>
                <a:ea typeface="华文中宋" pitchFamily="2" charset="-122"/>
              </a:defRPr>
            </a:lvl2pPr>
            <a:lvl3pPr>
              <a:lnSpc>
                <a:spcPct val="150000"/>
              </a:lnSpc>
              <a:defRPr sz="1700">
                <a:latin typeface="华文中宋" pitchFamily="2" charset="-122"/>
                <a:ea typeface="华文中宋" pitchFamily="2"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Hans" altLang="en-US" dirty="0"/>
              <a:t>单击此处编辑母版文本样式</a:t>
            </a:r>
          </a:p>
          <a:p>
            <a:pPr lvl="1"/>
            <a:r>
              <a:rPr lang="zh-Hans" altLang="en-US" dirty="0"/>
              <a:t>第二级</a:t>
            </a:r>
          </a:p>
          <a:p>
            <a:pPr lvl="2"/>
            <a:r>
              <a:rPr lang="zh-Hans" altLang="en-US" dirty="0"/>
              <a:t>第三级</a:t>
            </a:r>
          </a:p>
        </p:txBody>
      </p:sp>
    </p:spTree>
    <p:extLst>
      <p:ext uri="{BB962C8B-B14F-4D97-AF65-F5344CB8AC3E}">
        <p14:creationId xmlns="" xmlns:p14="http://schemas.microsoft.com/office/powerpoint/2010/main" val="4079014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pic>
        <p:nvPicPr>
          <p:cNvPr id="6" name="图片 5" descr="ppt模板-02.jpg"/>
          <p:cNvPicPr>
            <a:picLocks noChangeAspect="1"/>
          </p:cNvPicPr>
          <p:nvPr/>
        </p:nvPicPr>
        <p:blipFill>
          <a:blip r:embed="rId2" cstate="print"/>
          <a:stretch>
            <a:fillRect/>
          </a:stretch>
        </p:blipFill>
        <p:spPr>
          <a:xfrm>
            <a:off x="0" y="1"/>
            <a:ext cx="9144000" cy="6858000"/>
          </a:xfrm>
          <a:prstGeom prst="rect">
            <a:avLst/>
          </a:prstGeom>
        </p:spPr>
      </p:pic>
      <p:sp>
        <p:nvSpPr>
          <p:cNvPr id="2" name="标题 1"/>
          <p:cNvSpPr>
            <a:spLocks noGrp="1"/>
          </p:cNvSpPr>
          <p:nvPr>
            <p:ph type="title"/>
          </p:nvPr>
        </p:nvSpPr>
        <p:spPr>
          <a:xfrm>
            <a:off x="256459" y="0"/>
            <a:ext cx="7608297" cy="647183"/>
          </a:xfrm>
          <a:prstGeom prst="rect">
            <a:avLst/>
          </a:prstGeom>
        </p:spPr>
        <p:txBody>
          <a:bodyPr anchor="ctr">
            <a:noAutofit/>
          </a:bodyPr>
          <a:lstStyle>
            <a:lvl1pPr algn="l">
              <a:defRPr sz="2800">
                <a:latin typeface="黑体"/>
                <a:ea typeface="黑体"/>
                <a:cs typeface="黑体"/>
              </a:defRPr>
            </a:lvl1pPr>
          </a:lstStyle>
          <a:p>
            <a:r>
              <a:rPr kumimoji="1" lang="zh-CN" altLang="en-US"/>
              <a:t>单击此处编辑母版标题样式</a:t>
            </a:r>
            <a:endParaRPr kumimoji="1" lang="zh-CN" altLang="en-US" dirty="0"/>
          </a:p>
        </p:txBody>
      </p:sp>
      <p:sp>
        <p:nvSpPr>
          <p:cNvPr id="5" name="幻灯片编号占位符 4"/>
          <p:cNvSpPr>
            <a:spLocks noGrp="1"/>
          </p:cNvSpPr>
          <p:nvPr>
            <p:ph type="sldNum" sz="quarter" idx="12"/>
          </p:nvPr>
        </p:nvSpPr>
        <p:spPr>
          <a:xfrm>
            <a:off x="6553200" y="6356351"/>
            <a:ext cx="2133600" cy="365125"/>
          </a:xfrm>
          <a:prstGeom prst="rect">
            <a:avLst/>
          </a:prstGeom>
        </p:spPr>
        <p:txBody>
          <a:bodyPr/>
          <a:lstStyle/>
          <a:p>
            <a:fld id="{EFCC4C48-72A2-0F4F-8467-7285BCD0407C}" type="slidenum">
              <a:rPr kumimoji="1" lang="zh-CN" altLang="en-US" smtClean="0"/>
              <a:pPr/>
              <a:t>‹#›</a:t>
            </a:fld>
            <a:endParaRPr kumimoji="1" lang="zh-CN" altLang="en-US"/>
          </a:p>
        </p:txBody>
      </p:sp>
      <p:sp>
        <p:nvSpPr>
          <p:cNvPr id="8" name="内容占位符 7"/>
          <p:cNvSpPr>
            <a:spLocks noGrp="1"/>
          </p:cNvSpPr>
          <p:nvPr>
            <p:ph sz="quarter" idx="13"/>
          </p:nvPr>
        </p:nvSpPr>
        <p:spPr>
          <a:xfrm>
            <a:off x="366714" y="939800"/>
            <a:ext cx="8320087" cy="5251450"/>
          </a:xfrm>
          <a:prstGeom prst="rect">
            <a:avLst/>
          </a:prstGeom>
        </p:spPr>
        <p:txBody>
          <a:bodyPr>
            <a:normAutofit/>
          </a:bodyPr>
          <a:lstStyle>
            <a:lvl1pPr>
              <a:lnSpc>
                <a:spcPct val="100000"/>
              </a:lnSpc>
              <a:spcAft>
                <a:spcPts val="600"/>
              </a:spcAft>
              <a:defRPr sz="2800"/>
            </a:lvl1pPr>
            <a:lvl2pPr>
              <a:lnSpc>
                <a:spcPct val="100000"/>
              </a:lnSpc>
              <a:spcAft>
                <a:spcPts val="600"/>
              </a:spcAft>
              <a:defRPr sz="2400"/>
            </a:lvl2pPr>
            <a:lvl3pPr>
              <a:lnSpc>
                <a:spcPct val="100000"/>
              </a:lnSpc>
              <a:spcAft>
                <a:spcPts val="600"/>
              </a:spcAft>
              <a:defRPr sz="2000"/>
            </a:lvl3pPr>
            <a:lvl4pPr>
              <a:lnSpc>
                <a:spcPct val="100000"/>
              </a:lnSpc>
              <a:spcAft>
                <a:spcPts val="600"/>
              </a:spcAft>
              <a:defRPr sz="1800"/>
            </a:lvl4pPr>
            <a:lvl5pPr>
              <a:lnSpc>
                <a:spcPct val="100000"/>
              </a:lnSpc>
              <a:spcAft>
                <a:spcPts val="600"/>
              </a:spcAft>
              <a:defRPr sz="1800"/>
            </a:lvl5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endParaRPr kumimoji="1" lang="zh-CN" altLang="en-US" dirty="0"/>
          </a:p>
        </p:txBody>
      </p:sp>
    </p:spTree>
    <p:extLst>
      <p:ext uri="{BB962C8B-B14F-4D97-AF65-F5344CB8AC3E}">
        <p14:creationId xmlns="" xmlns:p14="http://schemas.microsoft.com/office/powerpoint/2010/main" val="6570695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1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4" y="6608385"/>
            <a:ext cx="395536" cy="276999"/>
          </a:xfrm>
          <a:prstGeom prst="rect">
            <a:avLst/>
          </a:prstGeom>
          <a:noFill/>
        </p:spPr>
        <p:txBody>
          <a:bodyPr wrap="square" rtlCol="0">
            <a:spAutoFit/>
          </a:bodyPr>
          <a:lstStyle/>
          <a:p>
            <a:pPr algn="r"/>
            <a:fld id="{24173ED6-4A69-4FA8-8A09-51FC87ACF5D8}" type="slidenum">
              <a:rPr lang="zh-CN" altLang="en-US" sz="1200" b="1" smtClean="0">
                <a:solidFill>
                  <a:srgbClr val="9BBB59"/>
                </a:solidFill>
                <a:latin typeface="微软雅黑" pitchFamily="34" charset="-122"/>
                <a:ea typeface="微软雅黑" pitchFamily="34" charset="-122"/>
              </a:rPr>
              <a:pPr algn="r"/>
              <a:t>‹#›</a:t>
            </a:fld>
            <a:endParaRPr lang="zh-CN" altLang="en-US" sz="1200" b="1" dirty="0">
              <a:solidFill>
                <a:srgbClr val="9BBB59"/>
              </a:solidFill>
              <a:latin typeface="微软雅黑" pitchFamily="34" charset="-122"/>
              <a:ea typeface="微软雅黑" pitchFamily="34" charset="-122"/>
            </a:endParaRPr>
          </a:p>
        </p:txBody>
      </p:sp>
      <p:sp>
        <p:nvSpPr>
          <p:cNvPr id="4" name="标题 3"/>
          <p:cNvSpPr>
            <a:spLocks noGrp="1"/>
          </p:cNvSpPr>
          <p:nvPr>
            <p:ph type="title"/>
          </p:nvPr>
        </p:nvSpPr>
        <p:spPr>
          <a:xfrm>
            <a:off x="0" y="58614"/>
            <a:ext cx="8229600" cy="634082"/>
          </a:xfrm>
          <a:prstGeom prst="rect">
            <a:avLst/>
          </a:prstGeom>
        </p:spPr>
        <p:txBody>
          <a:bodyPr/>
          <a:lstStyle>
            <a:lvl1pPr algn="l">
              <a:defRPr sz="2800" b="1">
                <a:solidFill>
                  <a:schemeClr val="bg1"/>
                </a:solidFill>
                <a:latin typeface="黑体" pitchFamily="49" charset="-122"/>
                <a:ea typeface="黑体" pitchFamily="49" charset="-122"/>
              </a:defRPr>
            </a:lvl1pPr>
          </a:lstStyle>
          <a:p>
            <a:r>
              <a:rPr lang="zh-CN" altLang="en-US"/>
              <a:t>单击此处编辑母版标题样式</a:t>
            </a:r>
          </a:p>
        </p:txBody>
      </p:sp>
    </p:spTree>
    <p:extLst>
      <p:ext uri="{BB962C8B-B14F-4D97-AF65-F5344CB8AC3E}">
        <p14:creationId xmlns="" xmlns:p14="http://schemas.microsoft.com/office/powerpoint/2010/main" val="8437261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片 6" descr="ppt模板-02.jpg"/>
          <p:cNvPicPr>
            <a:picLocks noChangeAspect="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TextBox 3"/>
          <p:cNvSpPr txBox="1"/>
          <p:nvPr userDrawn="1"/>
        </p:nvSpPr>
        <p:spPr>
          <a:xfrm>
            <a:off x="8748716" y="6608767"/>
            <a:ext cx="395287" cy="276999"/>
          </a:xfrm>
          <a:prstGeom prst="rect">
            <a:avLst/>
          </a:prstGeom>
          <a:noFill/>
        </p:spPr>
        <p:txBody>
          <a:bodyPr>
            <a:spAutoFit/>
          </a:bodyPr>
          <a:lstStyle/>
          <a:p>
            <a:pPr algn="r" fontAlgn="base">
              <a:spcBef>
                <a:spcPct val="0"/>
              </a:spcBef>
              <a:spcAft>
                <a:spcPct val="0"/>
              </a:spcAft>
              <a:defRPr/>
            </a:pPr>
            <a:fld id="{60D8017F-F926-49AC-BB76-9680D3F6137A}" type="slidenum">
              <a:rPr lang="zh-CN" altLang="en-US" sz="1200" b="1">
                <a:solidFill>
                  <a:srgbClr val="9BBB59"/>
                </a:solidFill>
                <a:latin typeface="微软雅黑" pitchFamily="34" charset="-122"/>
                <a:ea typeface="微软雅黑" pitchFamily="34" charset="-122"/>
              </a:rPr>
              <a:pPr algn="r" fontAlgn="base">
                <a:spcBef>
                  <a:spcPct val="0"/>
                </a:spcBef>
                <a:spcAft>
                  <a:spcPct val="0"/>
                </a:spcAft>
                <a:defRPr/>
              </a:pPr>
              <a:t>‹#›</a:t>
            </a:fld>
            <a:endParaRPr lang="zh-CN" altLang="en-US" sz="1200" b="1" dirty="0">
              <a:solidFill>
                <a:srgbClr val="9BBB59"/>
              </a:solidFill>
              <a:latin typeface="微软雅黑" pitchFamily="34" charset="-122"/>
              <a:ea typeface="微软雅黑" pitchFamily="34" charset="-122"/>
            </a:endParaRPr>
          </a:p>
        </p:txBody>
      </p:sp>
      <p:sp>
        <p:nvSpPr>
          <p:cNvPr id="5" name="标题 1"/>
          <p:cNvSpPr>
            <a:spLocks noGrp="1"/>
          </p:cNvSpPr>
          <p:nvPr>
            <p:ph type="title"/>
          </p:nvPr>
        </p:nvSpPr>
        <p:spPr>
          <a:xfrm>
            <a:off x="179514" y="86571"/>
            <a:ext cx="6408712" cy="494928"/>
          </a:xfrm>
          <a:prstGeom prst="rect">
            <a:avLst/>
          </a:prstGeom>
        </p:spPr>
        <p:txBody>
          <a:bodyPr/>
          <a:lstStyle>
            <a:lvl1pPr algn="l">
              <a:defRPr sz="2800">
                <a:solidFill>
                  <a:schemeClr val="bg1"/>
                </a:solidFill>
                <a:latin typeface="微软雅黑" pitchFamily="34" charset="-122"/>
                <a:ea typeface="微软雅黑" pitchFamily="34" charset="-122"/>
              </a:defRPr>
            </a:lvl1pPr>
          </a:lstStyle>
          <a:p>
            <a:r>
              <a:rPr lang="zh-CN" altLang="en-US" dirty="0"/>
              <a:t>目录</a:t>
            </a:r>
          </a:p>
        </p:txBody>
      </p:sp>
    </p:spTree>
    <p:extLst>
      <p:ext uri="{BB962C8B-B14F-4D97-AF65-F5344CB8AC3E}">
        <p14:creationId xmlns="" xmlns:p14="http://schemas.microsoft.com/office/powerpoint/2010/main" val="15815526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5" y="6608389"/>
            <a:ext cx="395536" cy="276999"/>
          </a:xfrm>
          <a:prstGeom prst="rect">
            <a:avLst/>
          </a:prstGeom>
          <a:noFill/>
        </p:spPr>
        <p:txBody>
          <a:bodyPr wrap="square" rtlCol="0">
            <a:spAutoFit/>
          </a:bodyPr>
          <a:lstStyle/>
          <a:p>
            <a:pPr algn="r" fontAlgn="base">
              <a:spcBef>
                <a:spcPct val="0"/>
              </a:spcBef>
              <a:spcAft>
                <a:spcPct val="0"/>
              </a:spcAft>
            </a:pPr>
            <a:fld id="{24173ED6-4A69-4FA8-8A09-51FC87ACF5D8}" type="slidenum">
              <a:rPr lang="zh-CN" altLang="en-US" sz="1200" b="1">
                <a:solidFill>
                  <a:srgbClr val="9BBB59"/>
                </a:solidFill>
                <a:latin typeface="微软雅黑" pitchFamily="34" charset="-122"/>
              </a:rPr>
              <a:pPr algn="r" fontAlgn="base">
                <a:spcBef>
                  <a:spcPct val="0"/>
                </a:spcBef>
                <a:spcAft>
                  <a:spcPct val="0"/>
                </a:spcAft>
              </a:pPr>
              <a:t>‹#›</a:t>
            </a:fld>
            <a:endParaRPr lang="zh-CN" altLang="en-US" sz="1200" b="1" dirty="0">
              <a:solidFill>
                <a:srgbClr val="9BBB59"/>
              </a:solidFill>
              <a:latin typeface="微软雅黑" pitchFamily="34" charset="-122"/>
            </a:endParaRPr>
          </a:p>
        </p:txBody>
      </p:sp>
      <p:sp>
        <p:nvSpPr>
          <p:cNvPr id="4" name="标题 3"/>
          <p:cNvSpPr>
            <a:spLocks noGrp="1"/>
          </p:cNvSpPr>
          <p:nvPr>
            <p:ph type="title"/>
          </p:nvPr>
        </p:nvSpPr>
        <p:spPr>
          <a:xfrm>
            <a:off x="0" y="58614"/>
            <a:ext cx="8229600" cy="634082"/>
          </a:xfrm>
          <a:prstGeom prst="rect">
            <a:avLst/>
          </a:prstGeom>
        </p:spPr>
        <p:txBody>
          <a:bodyPr/>
          <a:lstStyle>
            <a:lvl1pPr algn="l">
              <a:defRPr sz="2800" b="1">
                <a:solidFill>
                  <a:schemeClr val="bg1"/>
                </a:solidFill>
                <a:latin typeface="黑体" pitchFamily="49" charset="-122"/>
                <a:ea typeface="黑体" pitchFamily="49" charset="-122"/>
              </a:defRPr>
            </a:lvl1pPr>
          </a:lstStyle>
          <a:p>
            <a:r>
              <a:rPr lang="zh-CN" altLang="en-US"/>
              <a:t>单击此处编辑母版标题样式</a:t>
            </a:r>
          </a:p>
        </p:txBody>
      </p:sp>
    </p:spTree>
    <p:extLst>
      <p:ext uri="{BB962C8B-B14F-4D97-AF65-F5344CB8AC3E}">
        <p14:creationId xmlns:p14="http://schemas.microsoft.com/office/powerpoint/2010/main" xmlns="" val="36945402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2" cstate="print"/>
          <a:srcRect/>
          <a:stretch>
            <a:fillRect/>
          </a:stretch>
        </p:blipFill>
        <p:spPr bwMode="auto">
          <a:xfrm>
            <a:off x="0" y="0"/>
            <a:ext cx="9172575" cy="6886575"/>
          </a:xfrm>
          <a:prstGeom prst="rect">
            <a:avLst/>
          </a:prstGeom>
          <a:noFill/>
          <a:ln w="9525">
            <a:noFill/>
            <a:miter lim="800000"/>
            <a:headEnd/>
            <a:tailEnd/>
          </a:ln>
        </p:spPr>
      </p:pic>
      <p:pic>
        <p:nvPicPr>
          <p:cNvPr id="4" name="Picture 2" descr="C:\Documents and Settings\guoliang_liu\桌面\中国移动通信logo.png"/>
          <p:cNvPicPr>
            <a:picLocks noChangeAspect="1" noChangeArrowheads="1"/>
          </p:cNvPicPr>
          <p:nvPr userDrawn="1"/>
        </p:nvPicPr>
        <p:blipFill>
          <a:blip r:embed="rId3" cstate="screen">
            <a:extLst>
              <a:ext uri="{28A0092B-C50C-407E-A947-70E740481C1C}">
                <a14:useLocalDpi xmlns="" xmlns:a14="http://schemas.microsoft.com/office/drawing/2010/main"/>
              </a:ext>
            </a:extLst>
          </a:blip>
          <a:srcRect/>
          <a:stretch>
            <a:fillRect/>
          </a:stretch>
        </p:blipFill>
        <p:spPr bwMode="auto">
          <a:xfrm>
            <a:off x="271463" y="222250"/>
            <a:ext cx="1919287" cy="673100"/>
          </a:xfrm>
          <a:prstGeom prst="rect">
            <a:avLst/>
          </a:prstGeom>
          <a:noFill/>
          <a:ln w="9525">
            <a:noFill/>
            <a:miter lim="800000"/>
            <a:headEnd/>
            <a:tailEnd/>
          </a:ln>
        </p:spPr>
      </p:pic>
      <p:pic>
        <p:nvPicPr>
          <p:cNvPr id="5" name="Picture 2" descr="C:\Documents and Settings\guoliang_liu\桌面\移动改变生活副本.png"/>
          <p:cNvPicPr>
            <a:picLocks noChangeAspect="1" noChangeArrowheads="1"/>
          </p:cNvPicPr>
          <p:nvPr userDrawn="1"/>
        </p:nvPicPr>
        <p:blipFill>
          <a:blip r:embed="rId4" cstate="screen">
            <a:extLst>
              <a:ext uri="{28A0092B-C50C-407E-A947-70E740481C1C}">
                <a14:useLocalDpi xmlns="" xmlns:a14="http://schemas.microsoft.com/office/drawing/2010/main"/>
              </a:ext>
            </a:extLst>
          </a:blip>
          <a:srcRect/>
          <a:stretch>
            <a:fillRect/>
          </a:stretch>
        </p:blipFill>
        <p:spPr bwMode="auto">
          <a:xfrm>
            <a:off x="7235825" y="446088"/>
            <a:ext cx="1577975" cy="315912"/>
          </a:xfrm>
          <a:prstGeom prst="rect">
            <a:avLst/>
          </a:prstGeom>
          <a:noFill/>
          <a:ln w="9525">
            <a:noFill/>
            <a:miter lim="800000"/>
            <a:headEnd/>
            <a:tailEnd/>
          </a:ln>
        </p:spPr>
      </p:pic>
      <p:sp>
        <p:nvSpPr>
          <p:cNvPr id="6" name="标题 1"/>
          <p:cNvSpPr txBox="1">
            <a:spLocks/>
          </p:cNvSpPr>
          <p:nvPr userDrawn="1"/>
        </p:nvSpPr>
        <p:spPr>
          <a:xfrm>
            <a:off x="827088" y="4437063"/>
            <a:ext cx="7772400" cy="863600"/>
          </a:xfrm>
          <a:prstGeom prst="rect">
            <a:avLst/>
          </a:prstGeom>
        </p:spPr>
        <p:txBody>
          <a:bodyPr anchor="ctr">
            <a:normAutofit/>
          </a:bodyPr>
          <a:lstStyle>
            <a:lvl1pPr algn="ctr">
              <a:lnSpc>
                <a:spcPct val="100000"/>
              </a:lnSpc>
              <a:defRPr sz="3200" b="1" spc="300">
                <a:solidFill>
                  <a:schemeClr val="bg1"/>
                </a:solidFill>
                <a:latin typeface="微软雅黑" pitchFamily="34" charset="-122"/>
                <a:ea typeface="微软雅黑" pitchFamily="34" charset="-122"/>
              </a:defRPr>
            </a:lvl1pPr>
          </a:lstStyle>
          <a:p>
            <a:pPr fontAlgn="auto">
              <a:spcAft>
                <a:spcPts val="0"/>
              </a:spcAft>
              <a:defRPr/>
            </a:pPr>
            <a:endParaRPr lang="zh-CN" altLang="en-US" sz="2000" dirty="0">
              <a:solidFill>
                <a:prstClr val="black"/>
              </a:solidFill>
              <a:latin typeface="华文中宋" pitchFamily="2" charset="-122"/>
              <a:ea typeface="华文中宋" pitchFamily="2" charset="-122"/>
            </a:endParaRPr>
          </a:p>
        </p:txBody>
      </p:sp>
      <p:sp>
        <p:nvSpPr>
          <p:cNvPr id="9" name="标题 1"/>
          <p:cNvSpPr>
            <a:spLocks noGrp="1"/>
          </p:cNvSpPr>
          <p:nvPr>
            <p:ph type="ctrTitle"/>
          </p:nvPr>
        </p:nvSpPr>
        <p:spPr>
          <a:xfrm>
            <a:off x="685800" y="2492896"/>
            <a:ext cx="7772400" cy="864096"/>
          </a:xfrm>
          <a:prstGeom prst="rect">
            <a:avLst/>
          </a:prstGeom>
        </p:spPr>
        <p:txBody>
          <a:bodyPr>
            <a:normAutofit/>
          </a:bodyPr>
          <a:lstStyle>
            <a:lvl1pPr algn="ctr">
              <a:lnSpc>
                <a:spcPct val="100000"/>
              </a:lnSpc>
              <a:defRPr sz="3600" b="1" spc="300">
                <a:solidFill>
                  <a:schemeClr val="tx1"/>
                </a:solidFill>
                <a:latin typeface="华文中宋" pitchFamily="2" charset="-122"/>
                <a:ea typeface="华文中宋" pitchFamily="2" charset="-122"/>
              </a:defRPr>
            </a:lvl1pPr>
          </a:lstStyle>
          <a:p>
            <a:endParaRPr lang="zh-CN" altLang="en-US" dirty="0"/>
          </a:p>
        </p:txBody>
      </p:sp>
    </p:spTree>
    <p:extLst>
      <p:ext uri="{BB962C8B-B14F-4D97-AF65-F5344CB8AC3E}">
        <p14:creationId xmlns="" xmlns:p14="http://schemas.microsoft.com/office/powerpoint/2010/main" val="25956852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cstate="print"/>
          <a:srcRect/>
          <a:stretch>
            <a:fillRect/>
          </a:stretch>
        </p:blipFill>
        <p:spPr bwMode="auto">
          <a:xfrm>
            <a:off x="0" y="3175"/>
            <a:ext cx="9144000" cy="1339850"/>
          </a:xfrm>
          <a:prstGeom prst="rect">
            <a:avLst/>
          </a:prstGeom>
          <a:noFill/>
          <a:ln w="9525">
            <a:noFill/>
            <a:miter lim="800000"/>
            <a:headEnd/>
            <a:tailEnd/>
          </a:ln>
        </p:spPr>
      </p:pic>
      <p:pic>
        <p:nvPicPr>
          <p:cNvPr id="5" name="Picture 2" descr="C:\Documents and Settings\guoliang_liu\桌面\中国移动通信logo.png"/>
          <p:cNvPicPr>
            <a:picLocks noChangeAspect="1" noChangeArrowheads="1"/>
          </p:cNvPicPr>
          <p:nvPr userDrawn="1"/>
        </p:nvPicPr>
        <p:blipFill>
          <a:blip r:embed="rId3" cstate="screen">
            <a:extLst>
              <a:ext uri="{28A0092B-C50C-407E-A947-70E740481C1C}">
                <a14:useLocalDpi xmlns="" xmlns:a14="http://schemas.microsoft.com/office/drawing/2010/main"/>
              </a:ext>
            </a:extLst>
          </a:blip>
          <a:srcRect/>
          <a:stretch>
            <a:fillRect/>
          </a:stretch>
        </p:blipFill>
        <p:spPr bwMode="auto">
          <a:xfrm>
            <a:off x="8007350" y="90488"/>
            <a:ext cx="1101725" cy="385762"/>
          </a:xfrm>
          <a:prstGeom prst="rect">
            <a:avLst/>
          </a:prstGeom>
          <a:noFill/>
          <a:ln w="9525">
            <a:noFill/>
            <a:miter lim="800000"/>
            <a:headEnd/>
            <a:tailEnd/>
          </a:ln>
        </p:spPr>
      </p:pic>
      <p:sp>
        <p:nvSpPr>
          <p:cNvPr id="2" name="标题 1"/>
          <p:cNvSpPr>
            <a:spLocks noGrp="1"/>
          </p:cNvSpPr>
          <p:nvPr>
            <p:ph type="title"/>
          </p:nvPr>
        </p:nvSpPr>
        <p:spPr>
          <a:xfrm>
            <a:off x="179512" y="197768"/>
            <a:ext cx="3960440" cy="494928"/>
          </a:xfrm>
          <a:prstGeom prst="rect">
            <a:avLst/>
          </a:prstGeom>
        </p:spPr>
        <p:txBody>
          <a:bodyPr>
            <a:normAutofit/>
          </a:bodyPr>
          <a:lstStyle>
            <a:lvl1pPr algn="l">
              <a:defRPr sz="2200" b="1">
                <a:solidFill>
                  <a:schemeClr val="bg1"/>
                </a:solidFill>
                <a:latin typeface="华文中宋" pitchFamily="2" charset="-122"/>
                <a:ea typeface="华文中宋" pitchFamily="2" charset="-122"/>
              </a:defRPr>
            </a:lvl1pPr>
          </a:lstStyle>
          <a:p>
            <a:r>
              <a:rPr lang="zh-CN" altLang="en-US"/>
              <a:t>单击此处编辑母版标题样式</a:t>
            </a:r>
          </a:p>
        </p:txBody>
      </p:sp>
      <p:sp>
        <p:nvSpPr>
          <p:cNvPr id="3" name="内容占位符 2"/>
          <p:cNvSpPr>
            <a:spLocks noGrp="1"/>
          </p:cNvSpPr>
          <p:nvPr>
            <p:ph idx="1"/>
          </p:nvPr>
        </p:nvSpPr>
        <p:spPr>
          <a:xfrm>
            <a:off x="457200" y="1412776"/>
            <a:ext cx="8229600" cy="4680520"/>
          </a:xfrm>
        </p:spPr>
        <p:txBody>
          <a:bodyPr/>
          <a:lstStyle>
            <a:lvl1pPr>
              <a:lnSpc>
                <a:spcPct val="150000"/>
              </a:lnSpc>
              <a:defRPr sz="2400">
                <a:latin typeface="华文中宋" pitchFamily="2" charset="-122"/>
                <a:ea typeface="华文中宋" pitchFamily="2" charset="-122"/>
              </a:defRPr>
            </a:lvl1pPr>
            <a:lvl2pPr>
              <a:lnSpc>
                <a:spcPct val="150000"/>
              </a:lnSpc>
              <a:defRPr sz="2000">
                <a:latin typeface="华文中宋" pitchFamily="2" charset="-122"/>
                <a:ea typeface="华文中宋" pitchFamily="2" charset="-122"/>
              </a:defRPr>
            </a:lvl2pPr>
            <a:lvl3pPr>
              <a:lnSpc>
                <a:spcPct val="150000"/>
              </a:lnSpc>
              <a:defRPr sz="1700">
                <a:latin typeface="华文中宋" pitchFamily="2" charset="-122"/>
                <a:ea typeface="华文中宋" pitchFamily="2"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 xmlns:p14="http://schemas.microsoft.com/office/powerpoint/2010/main" val="34101690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grpSp>
        <p:nvGrpSpPr>
          <p:cNvPr id="2" name="组合 9"/>
          <p:cNvGrpSpPr>
            <a:grpSpLocks/>
          </p:cNvGrpSpPr>
          <p:nvPr userDrawn="1"/>
        </p:nvGrpSpPr>
        <p:grpSpPr bwMode="auto">
          <a:xfrm>
            <a:off x="0" y="0"/>
            <a:ext cx="9144000" cy="6858000"/>
            <a:chOff x="0" y="0"/>
            <a:chExt cx="9144000" cy="6858000"/>
          </a:xfrm>
        </p:grpSpPr>
        <p:sp>
          <p:nvSpPr>
            <p:cNvPr id="3" name="副标题 2"/>
            <p:cNvSpPr txBox="1">
              <a:spLocks/>
            </p:cNvSpPr>
            <p:nvPr userDrawn="1"/>
          </p:nvSpPr>
          <p:spPr>
            <a:xfrm>
              <a:off x="3803650" y="2924175"/>
              <a:ext cx="1536700" cy="684213"/>
            </a:xfrm>
            <a:prstGeom prst="rect">
              <a:avLst/>
            </a:prstGeom>
          </p:spPr>
          <p:txBody>
            <a:bodyPr/>
            <a:lstStyle>
              <a:lvl1pPr marL="0" indent="0" algn="ctr" defTabSz="914400" rtl="0" eaLnBrk="1" latinLnBrk="0" hangingPunct="1">
                <a:spcBef>
                  <a:spcPct val="20000"/>
                </a:spcBef>
                <a:buFont typeface="Arial" pitchFamily="34" charset="0"/>
                <a:buNone/>
                <a:defRPr sz="1600" kern="1200">
                  <a:solidFill>
                    <a:srgbClr val="2C5EAC"/>
                  </a:solidFill>
                  <a:latin typeface="微软雅黑" pitchFamily="34" charset="-122"/>
                  <a:ea typeface="微软雅黑" pitchFamily="34" charset="-122"/>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fontAlgn="auto">
                <a:spcAft>
                  <a:spcPts val="0"/>
                </a:spcAft>
                <a:defRPr/>
              </a:pPr>
              <a:r>
                <a:rPr lang="zh-CN" altLang="en-US" sz="4400" b="1" dirty="0">
                  <a:solidFill>
                    <a:prstClr val="white"/>
                  </a:solidFill>
                </a:rPr>
                <a:t>谢 谢</a:t>
              </a:r>
            </a:p>
          </p:txBody>
        </p:sp>
        <p:pic>
          <p:nvPicPr>
            <p:cNvPr id="4" name="Picture 2"/>
            <p:cNvPicPr>
              <a:picLocks noChangeAspect="1" noChangeArrowheads="1"/>
            </p:cNvPicPr>
            <p:nvPr userDrawn="1"/>
          </p:nvPicPr>
          <p:blipFill>
            <a:blip r:embed="rId2" cstate="print"/>
            <a:srcRect/>
            <a:stretch>
              <a:fillRect/>
            </a:stretch>
          </p:blipFill>
          <p:spPr bwMode="auto">
            <a:xfrm>
              <a:off x="0" y="1457400"/>
              <a:ext cx="9144000" cy="5400600"/>
            </a:xfrm>
            <a:prstGeom prst="rect">
              <a:avLst/>
            </a:prstGeom>
            <a:noFill/>
            <a:ln w="9525">
              <a:noFill/>
              <a:miter lim="800000"/>
              <a:headEnd/>
              <a:tailEnd/>
            </a:ln>
          </p:spPr>
        </p:pic>
        <p:pic>
          <p:nvPicPr>
            <p:cNvPr id="5" name="Picture 2" descr="C:\Documents and Settings\guoliang_liu\桌面\中国移动通信logo.png"/>
            <p:cNvPicPr>
              <a:picLocks noChangeAspect="1" noChangeArrowheads="1"/>
            </p:cNvPicPr>
            <p:nvPr userDrawn="1"/>
          </p:nvPicPr>
          <p:blipFill>
            <a:blip r:embed="rId3" cstate="screen">
              <a:extLst>
                <a:ext uri="{28A0092B-C50C-407E-A947-70E740481C1C}">
                  <a14:useLocalDpi xmlns="" xmlns:a14="http://schemas.microsoft.com/office/drawing/2010/main"/>
                </a:ext>
              </a:extLst>
            </a:blip>
            <a:srcRect/>
            <a:stretch>
              <a:fillRect/>
            </a:stretch>
          </p:blipFill>
          <p:spPr bwMode="auto">
            <a:xfrm>
              <a:off x="7428672" y="6243415"/>
              <a:ext cx="1422705" cy="482257"/>
            </a:xfrm>
            <a:prstGeom prst="rect">
              <a:avLst/>
            </a:prstGeom>
            <a:noFill/>
            <a:ln w="9525">
              <a:noFill/>
              <a:miter lim="800000"/>
              <a:headEnd/>
              <a:tailEnd/>
            </a:ln>
          </p:spPr>
        </p:pic>
        <p:pic>
          <p:nvPicPr>
            <p:cNvPr id="6" name="Picture 2" descr="C:\Documents and Settings\guoliang_liu\桌面\移动改变生活副本.png"/>
            <p:cNvPicPr>
              <a:picLocks noChangeAspect="1" noChangeArrowheads="1"/>
            </p:cNvPicPr>
            <p:nvPr userDrawn="1"/>
          </p:nvPicPr>
          <p:blipFill>
            <a:blip r:embed="rId4" cstate="screen">
              <a:extLst>
                <a:ext uri="{28A0092B-C50C-407E-A947-70E740481C1C}">
                  <a14:useLocalDpi xmlns="" xmlns:a14="http://schemas.microsoft.com/office/drawing/2010/main"/>
                </a:ext>
              </a:extLst>
            </a:blip>
            <a:srcRect/>
            <a:stretch>
              <a:fillRect/>
            </a:stretch>
          </p:blipFill>
          <p:spPr bwMode="auto">
            <a:xfrm>
              <a:off x="329416" y="6309320"/>
              <a:ext cx="1578288" cy="315055"/>
            </a:xfrm>
            <a:prstGeom prst="rect">
              <a:avLst/>
            </a:prstGeom>
            <a:noFill/>
            <a:ln w="9525">
              <a:noFill/>
              <a:miter lim="800000"/>
              <a:headEnd/>
              <a:tailEnd/>
            </a:ln>
          </p:spPr>
        </p:pic>
        <p:pic>
          <p:nvPicPr>
            <p:cNvPr id="7" name="Picture 3"/>
            <p:cNvPicPr>
              <a:picLocks noChangeAspect="1" noChangeArrowheads="1"/>
            </p:cNvPicPr>
            <p:nvPr userDrawn="1"/>
          </p:nvPicPr>
          <p:blipFill>
            <a:blip r:embed="rId5" cstate="print"/>
            <a:srcRect/>
            <a:stretch>
              <a:fillRect/>
            </a:stretch>
          </p:blipFill>
          <p:spPr bwMode="auto">
            <a:xfrm>
              <a:off x="0" y="0"/>
              <a:ext cx="9144000" cy="1614544"/>
            </a:xfrm>
            <a:prstGeom prst="rect">
              <a:avLst/>
            </a:prstGeom>
            <a:noFill/>
            <a:ln w="9525">
              <a:noFill/>
              <a:miter lim="800000"/>
              <a:headEnd/>
              <a:tailEnd/>
            </a:ln>
          </p:spPr>
        </p:pic>
        <p:sp>
          <p:nvSpPr>
            <p:cNvPr id="8" name="TextBox 7"/>
            <p:cNvSpPr txBox="1">
              <a:spLocks noChangeArrowheads="1"/>
            </p:cNvSpPr>
            <p:nvPr userDrawn="1"/>
          </p:nvSpPr>
          <p:spPr bwMode="auto">
            <a:xfrm>
              <a:off x="3059113" y="2492375"/>
              <a:ext cx="2952750" cy="923925"/>
            </a:xfrm>
            <a:prstGeom prst="rect">
              <a:avLst/>
            </a:prstGeom>
            <a:noFill/>
            <a:ln>
              <a:noFill/>
            </a:ln>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defRPr/>
              </a:pPr>
              <a:r>
                <a:rPr lang="zh-CN" altLang="en-US" sz="5400">
                  <a:solidFill>
                    <a:prstClr val="white"/>
                  </a:solidFill>
                  <a:latin typeface="华文中宋" pitchFamily="2" charset="-122"/>
                  <a:ea typeface="华文中宋" pitchFamily="2" charset="-122"/>
                </a:rPr>
                <a:t>谢 谢</a:t>
              </a:r>
            </a:p>
          </p:txBody>
        </p:sp>
      </p:grpSp>
    </p:spTree>
    <p:extLst>
      <p:ext uri="{BB962C8B-B14F-4D97-AF65-F5344CB8AC3E}">
        <p14:creationId xmlns="" xmlns:p14="http://schemas.microsoft.com/office/powerpoint/2010/main" val="149375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D824985-0F43-574F-80DB-D9B03814225F}" type="datetimeFigureOut">
              <a:rPr kumimoji="1" lang="zh-CN" altLang="en-US" smtClean="0"/>
              <a:pPr/>
              <a:t>2019-06-24</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8E78F578-7006-7146-BB2A-30C76489EB8E}" type="slidenum">
              <a:rPr kumimoji="1" lang="zh-CN" altLang="en-US" smtClean="0"/>
              <a:pPr/>
              <a:t>‹#›</a:t>
            </a:fld>
            <a:endParaRPr kumimoji="1" lang="zh-CN" altLang="en-US"/>
          </a:p>
        </p:txBody>
      </p:sp>
    </p:spTree>
    <p:extLst>
      <p:ext uri="{BB962C8B-B14F-4D97-AF65-F5344CB8AC3E}">
        <p14:creationId xmlns="" xmlns:p14="http://schemas.microsoft.com/office/powerpoint/2010/main" val="5412042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121" y="274638"/>
            <a:ext cx="8229759" cy="1143000"/>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457121" y="1600201"/>
            <a:ext cx="8229759" cy="4525963"/>
          </a:xfrm>
        </p:spPr>
        <p:txBody>
          <a:bodyPr/>
          <a:lstStyle/>
          <a:p>
            <a:pPr lvl="0"/>
            <a:endParaRPr lang="zh-CN" altLang="en-US" noProof="0"/>
          </a:p>
        </p:txBody>
      </p:sp>
    </p:spTree>
    <p:extLst>
      <p:ext uri="{BB962C8B-B14F-4D97-AF65-F5344CB8AC3E}">
        <p14:creationId xmlns="" xmlns:p14="http://schemas.microsoft.com/office/powerpoint/2010/main" val="39596679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121" y="274638"/>
            <a:ext cx="8229759"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120" y="1600201"/>
            <a:ext cx="40378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7393" y="1600201"/>
            <a:ext cx="403948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 xmlns:p14="http://schemas.microsoft.com/office/powerpoint/2010/main" val="6047504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7" name="图片 6" descr="ppt模板-01.jpg"/>
          <p:cNvPicPr>
            <a:picLocks noChangeAspect="1"/>
          </p:cNvPicPr>
          <p:nvPr userDrawn="1"/>
        </p:nvPicPr>
        <p:blipFill>
          <a:blip r:embed="rId2" cstate="print"/>
          <a:stretch>
            <a:fillRect/>
          </a:stretch>
        </p:blipFill>
        <p:spPr>
          <a:xfrm>
            <a:off x="0" y="0"/>
            <a:ext cx="9144000" cy="6858000"/>
          </a:xfrm>
          <a:prstGeom prst="rect">
            <a:avLst/>
          </a:prstGeom>
        </p:spPr>
      </p:pic>
    </p:spTree>
    <p:extLst>
      <p:ext uri="{BB962C8B-B14F-4D97-AF65-F5344CB8AC3E}">
        <p14:creationId xmlns="" xmlns:p14="http://schemas.microsoft.com/office/powerpoint/2010/main" val="147884312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4" y="6608385"/>
            <a:ext cx="395536" cy="276999"/>
          </a:xfrm>
          <a:prstGeom prst="rect">
            <a:avLst/>
          </a:prstGeom>
          <a:noFill/>
        </p:spPr>
        <p:txBody>
          <a:bodyPr wrap="square" rtlCol="0">
            <a:spAutoFit/>
          </a:bodyPr>
          <a:lstStyle/>
          <a:p>
            <a:pPr algn="r"/>
            <a:fld id="{24173ED6-4A69-4FA8-8A09-51FC87ACF5D8}" type="slidenum">
              <a:rPr lang="zh-CN" altLang="en-US" sz="1200" b="1" smtClean="0">
                <a:solidFill>
                  <a:srgbClr val="9BBB59"/>
                </a:solidFill>
                <a:latin typeface="微软雅黑" pitchFamily="34" charset="-122"/>
                <a:ea typeface="微软雅黑" pitchFamily="34" charset="-122"/>
              </a:rPr>
              <a:pPr algn="r"/>
              <a:t>‹#›</a:t>
            </a:fld>
            <a:endParaRPr lang="zh-CN" altLang="en-US" sz="1200" b="1" dirty="0">
              <a:solidFill>
                <a:srgbClr val="9BBB59"/>
              </a:solidFill>
              <a:latin typeface="微软雅黑" pitchFamily="34" charset="-122"/>
              <a:ea typeface="微软雅黑" pitchFamily="34" charset="-122"/>
            </a:endParaRPr>
          </a:p>
        </p:txBody>
      </p:sp>
    </p:spTree>
    <p:extLst>
      <p:ext uri="{BB962C8B-B14F-4D97-AF65-F5344CB8AC3E}">
        <p14:creationId xmlns="" xmlns:p14="http://schemas.microsoft.com/office/powerpoint/2010/main" val="21551943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4" y="6608385"/>
            <a:ext cx="395536" cy="276999"/>
          </a:xfrm>
          <a:prstGeom prst="rect">
            <a:avLst/>
          </a:prstGeom>
          <a:noFill/>
        </p:spPr>
        <p:txBody>
          <a:bodyPr wrap="square" rtlCol="0">
            <a:spAutoFit/>
          </a:bodyPr>
          <a:lstStyle/>
          <a:p>
            <a:pPr algn="r"/>
            <a:fld id="{24173ED6-4A69-4FA8-8A09-51FC87ACF5D8}" type="slidenum">
              <a:rPr lang="zh-CN" altLang="en-US" sz="1200" b="1" smtClean="0">
                <a:solidFill>
                  <a:srgbClr val="9BBB59"/>
                </a:solidFill>
                <a:latin typeface="微软雅黑" pitchFamily="34" charset="-122"/>
                <a:ea typeface="微软雅黑" pitchFamily="34" charset="-122"/>
              </a:rPr>
              <a:pPr algn="r"/>
              <a:t>‹#›</a:t>
            </a:fld>
            <a:endParaRPr lang="zh-CN" altLang="en-US" sz="1200" b="1" dirty="0">
              <a:solidFill>
                <a:srgbClr val="9BBB59"/>
              </a:solidFill>
              <a:latin typeface="微软雅黑" pitchFamily="34" charset="-122"/>
              <a:ea typeface="微软雅黑" pitchFamily="34" charset="-122"/>
            </a:endParaRPr>
          </a:p>
        </p:txBody>
      </p:sp>
    </p:spTree>
    <p:extLst>
      <p:ext uri="{BB962C8B-B14F-4D97-AF65-F5344CB8AC3E}">
        <p14:creationId xmlns="" xmlns:p14="http://schemas.microsoft.com/office/powerpoint/2010/main" val="74958530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4" y="6608385"/>
            <a:ext cx="395536" cy="276999"/>
          </a:xfrm>
          <a:prstGeom prst="rect">
            <a:avLst/>
          </a:prstGeom>
          <a:noFill/>
        </p:spPr>
        <p:txBody>
          <a:bodyPr wrap="square" rtlCol="0">
            <a:spAutoFit/>
          </a:bodyPr>
          <a:lstStyle/>
          <a:p>
            <a:pPr algn="r"/>
            <a:fld id="{24173ED6-4A69-4FA8-8A09-51FC87ACF5D8}" type="slidenum">
              <a:rPr lang="zh-CN" altLang="en-US" sz="1200" b="1" smtClean="0">
                <a:solidFill>
                  <a:srgbClr val="9BBB59"/>
                </a:solidFill>
                <a:latin typeface="微软雅黑" pitchFamily="34" charset="-122"/>
                <a:ea typeface="微软雅黑" pitchFamily="34" charset="-122"/>
              </a:rPr>
              <a:pPr algn="r"/>
              <a:t>‹#›</a:t>
            </a:fld>
            <a:endParaRPr lang="zh-CN" altLang="en-US" sz="1200" b="1" dirty="0">
              <a:solidFill>
                <a:srgbClr val="9BBB59"/>
              </a:solidFill>
              <a:latin typeface="微软雅黑" pitchFamily="34" charset="-122"/>
              <a:ea typeface="微软雅黑" pitchFamily="34" charset="-122"/>
            </a:endParaRPr>
          </a:p>
        </p:txBody>
      </p:sp>
      <p:sp>
        <p:nvSpPr>
          <p:cNvPr id="4" name="标题 3"/>
          <p:cNvSpPr>
            <a:spLocks noGrp="1"/>
          </p:cNvSpPr>
          <p:nvPr>
            <p:ph type="title"/>
          </p:nvPr>
        </p:nvSpPr>
        <p:spPr>
          <a:xfrm>
            <a:off x="0" y="58614"/>
            <a:ext cx="8229600" cy="634082"/>
          </a:xfrm>
          <a:prstGeom prst="rect">
            <a:avLst/>
          </a:prstGeom>
        </p:spPr>
        <p:txBody>
          <a:bodyPr/>
          <a:lstStyle>
            <a:lvl1pPr algn="l">
              <a:defRPr sz="2800" b="1">
                <a:solidFill>
                  <a:schemeClr val="bg1"/>
                </a:solidFill>
                <a:latin typeface="黑体" pitchFamily="49" charset="-122"/>
                <a:ea typeface="黑体" pitchFamily="49" charset="-122"/>
              </a:defRPr>
            </a:lvl1pPr>
          </a:lstStyle>
          <a:p>
            <a:r>
              <a:rPr lang="zh-CN" altLang="en-US"/>
              <a:t>单击此处编辑母版标题样式</a:t>
            </a:r>
          </a:p>
        </p:txBody>
      </p:sp>
    </p:spTree>
    <p:extLst>
      <p:ext uri="{BB962C8B-B14F-4D97-AF65-F5344CB8AC3E}">
        <p14:creationId xmlns="" xmlns:p14="http://schemas.microsoft.com/office/powerpoint/2010/main" val="13908969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4" y="6608385"/>
            <a:ext cx="395536" cy="276999"/>
          </a:xfrm>
          <a:prstGeom prst="rect">
            <a:avLst/>
          </a:prstGeom>
          <a:noFill/>
        </p:spPr>
        <p:txBody>
          <a:bodyPr wrap="square" rtlCol="0">
            <a:spAutoFit/>
          </a:bodyPr>
          <a:lstStyle/>
          <a:p>
            <a:pPr algn="r"/>
            <a:fld id="{24173ED6-4A69-4FA8-8A09-51FC87ACF5D8}" type="slidenum">
              <a:rPr lang="zh-CN" altLang="en-US" sz="1200" b="1" smtClean="0">
                <a:solidFill>
                  <a:srgbClr val="9BBB59"/>
                </a:solidFill>
                <a:latin typeface="微软雅黑" pitchFamily="34" charset="-122"/>
                <a:ea typeface="微软雅黑" pitchFamily="34" charset="-122"/>
              </a:rPr>
              <a:pPr algn="r"/>
              <a:t>‹#›</a:t>
            </a:fld>
            <a:endParaRPr lang="zh-CN" altLang="en-US" sz="1200" b="1" dirty="0">
              <a:solidFill>
                <a:srgbClr val="9BBB59"/>
              </a:solidFill>
              <a:latin typeface="微软雅黑" pitchFamily="34" charset="-122"/>
              <a:ea typeface="微软雅黑" pitchFamily="34" charset="-122"/>
            </a:endParaRPr>
          </a:p>
        </p:txBody>
      </p:sp>
    </p:spTree>
    <p:extLst>
      <p:ext uri="{BB962C8B-B14F-4D97-AF65-F5344CB8AC3E}">
        <p14:creationId xmlns="" xmlns:p14="http://schemas.microsoft.com/office/powerpoint/2010/main" val="22967975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4" y="6608385"/>
            <a:ext cx="395536" cy="276999"/>
          </a:xfrm>
          <a:prstGeom prst="rect">
            <a:avLst/>
          </a:prstGeom>
          <a:noFill/>
        </p:spPr>
        <p:txBody>
          <a:bodyPr wrap="square" rtlCol="0">
            <a:spAutoFit/>
          </a:bodyPr>
          <a:lstStyle/>
          <a:p>
            <a:pPr algn="r"/>
            <a:fld id="{24173ED6-4A69-4FA8-8A09-51FC87ACF5D8}" type="slidenum">
              <a:rPr lang="zh-CN" altLang="en-US" sz="1200" b="1" smtClean="0">
                <a:solidFill>
                  <a:srgbClr val="9BBB59"/>
                </a:solidFill>
                <a:latin typeface="微软雅黑" pitchFamily="34" charset="-122"/>
                <a:ea typeface="微软雅黑" pitchFamily="34" charset="-122"/>
              </a:rPr>
              <a:pPr algn="r"/>
              <a:t>‹#›</a:t>
            </a:fld>
            <a:endParaRPr lang="zh-CN" altLang="en-US" sz="1200" b="1" dirty="0">
              <a:solidFill>
                <a:srgbClr val="9BBB59"/>
              </a:solidFill>
              <a:latin typeface="微软雅黑" pitchFamily="34" charset="-122"/>
              <a:ea typeface="微软雅黑" pitchFamily="34" charset="-122"/>
            </a:endParaRPr>
          </a:p>
        </p:txBody>
      </p:sp>
      <p:sp>
        <p:nvSpPr>
          <p:cNvPr id="4" name="标题 3"/>
          <p:cNvSpPr>
            <a:spLocks noGrp="1"/>
          </p:cNvSpPr>
          <p:nvPr>
            <p:ph type="title"/>
          </p:nvPr>
        </p:nvSpPr>
        <p:spPr>
          <a:xfrm>
            <a:off x="0" y="58614"/>
            <a:ext cx="8229600" cy="634082"/>
          </a:xfrm>
          <a:prstGeom prst="rect">
            <a:avLst/>
          </a:prstGeom>
        </p:spPr>
        <p:txBody>
          <a:bodyPr/>
          <a:lstStyle>
            <a:lvl1pPr algn="l">
              <a:defRPr sz="2800" b="1">
                <a:solidFill>
                  <a:schemeClr val="bg1"/>
                </a:solidFill>
                <a:latin typeface="黑体" pitchFamily="49" charset="-122"/>
                <a:ea typeface="黑体" pitchFamily="49" charset="-122"/>
              </a:defRPr>
            </a:lvl1pPr>
          </a:lstStyle>
          <a:p>
            <a:r>
              <a:rPr lang="zh-CN" altLang="en-US"/>
              <a:t>单击此处编辑母版标题样式</a:t>
            </a:r>
          </a:p>
        </p:txBody>
      </p:sp>
    </p:spTree>
    <p:extLst>
      <p:ext uri="{BB962C8B-B14F-4D97-AF65-F5344CB8AC3E}">
        <p14:creationId xmlns="" xmlns:p14="http://schemas.microsoft.com/office/powerpoint/2010/main" val="38164542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Tree>
    <p:extLst>
      <p:ext uri="{BB962C8B-B14F-4D97-AF65-F5344CB8AC3E}">
        <p14:creationId xmlns="" xmlns:p14="http://schemas.microsoft.com/office/powerpoint/2010/main" val="21778019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4" y="6608385"/>
            <a:ext cx="395536" cy="276999"/>
          </a:xfrm>
          <a:prstGeom prst="rect">
            <a:avLst/>
          </a:prstGeom>
          <a:noFill/>
        </p:spPr>
        <p:txBody>
          <a:bodyPr wrap="square" rtlCol="0">
            <a:spAutoFit/>
          </a:bodyPr>
          <a:lstStyle/>
          <a:p>
            <a:pPr algn="r"/>
            <a:fld id="{24173ED6-4A69-4FA8-8A09-51FC87ACF5D8}" type="slidenum">
              <a:rPr lang="zh-CN" altLang="en-US" sz="1200" b="1" smtClean="0">
                <a:solidFill>
                  <a:srgbClr val="9BBB59"/>
                </a:solidFill>
                <a:latin typeface="微软雅黑" pitchFamily="34" charset="-122"/>
                <a:ea typeface="微软雅黑" pitchFamily="34" charset="-122"/>
              </a:rPr>
              <a:pPr algn="r"/>
              <a:t>‹#›</a:t>
            </a:fld>
            <a:endParaRPr lang="zh-CN" altLang="en-US" sz="1200" b="1" dirty="0">
              <a:solidFill>
                <a:srgbClr val="9BBB59"/>
              </a:solidFill>
              <a:latin typeface="微软雅黑" pitchFamily="34" charset="-122"/>
              <a:ea typeface="微软雅黑" pitchFamily="34" charset="-122"/>
            </a:endParaRPr>
          </a:p>
        </p:txBody>
      </p:sp>
      <p:sp>
        <p:nvSpPr>
          <p:cNvPr id="4" name="标题 3"/>
          <p:cNvSpPr>
            <a:spLocks noGrp="1"/>
          </p:cNvSpPr>
          <p:nvPr>
            <p:ph type="title"/>
          </p:nvPr>
        </p:nvSpPr>
        <p:spPr>
          <a:xfrm>
            <a:off x="0" y="58614"/>
            <a:ext cx="8229600" cy="634082"/>
          </a:xfrm>
          <a:prstGeom prst="rect">
            <a:avLst/>
          </a:prstGeom>
        </p:spPr>
        <p:txBody>
          <a:bodyPr/>
          <a:lstStyle>
            <a:lvl1pPr algn="l">
              <a:defRPr sz="2800" b="1">
                <a:solidFill>
                  <a:schemeClr val="bg1"/>
                </a:solidFill>
                <a:latin typeface="黑体" pitchFamily="49" charset="-122"/>
                <a:ea typeface="黑体" pitchFamily="49" charset="-122"/>
              </a:defRPr>
            </a:lvl1pPr>
          </a:lstStyle>
          <a:p>
            <a:r>
              <a:rPr lang="zh-CN" altLang="en-US"/>
              <a:t>单击此处编辑母版标题样式</a:t>
            </a:r>
          </a:p>
        </p:txBody>
      </p:sp>
    </p:spTree>
    <p:extLst>
      <p:ext uri="{BB962C8B-B14F-4D97-AF65-F5344CB8AC3E}">
        <p14:creationId xmlns="" xmlns:p14="http://schemas.microsoft.com/office/powerpoint/2010/main" val="3692529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824985-0F43-574F-80DB-D9B03814225F}" type="datetimeFigureOut">
              <a:rPr kumimoji="1" lang="zh-CN" altLang="en-US" smtClean="0"/>
              <a:pPr/>
              <a:t>2019-06-24</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8E78F578-7006-7146-BB2A-30C76489EB8E}" type="slidenum">
              <a:rPr kumimoji="1" lang="zh-CN" altLang="en-US" smtClean="0"/>
              <a:pPr/>
              <a:t>‹#›</a:t>
            </a:fld>
            <a:endParaRPr kumimoji="1" lang="zh-CN" altLang="en-US"/>
          </a:p>
        </p:txBody>
      </p:sp>
    </p:spTree>
    <p:extLst>
      <p:ext uri="{BB962C8B-B14F-4D97-AF65-F5344CB8AC3E}">
        <p14:creationId xmlns="" xmlns:p14="http://schemas.microsoft.com/office/powerpoint/2010/main" val="247207613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4" y="6608385"/>
            <a:ext cx="395536" cy="276999"/>
          </a:xfrm>
          <a:prstGeom prst="rect">
            <a:avLst/>
          </a:prstGeom>
          <a:noFill/>
        </p:spPr>
        <p:txBody>
          <a:bodyPr wrap="square" rtlCol="0">
            <a:spAutoFit/>
          </a:bodyPr>
          <a:lstStyle/>
          <a:p>
            <a:pPr algn="r"/>
            <a:fld id="{24173ED6-4A69-4FA8-8A09-51FC87ACF5D8}" type="slidenum">
              <a:rPr lang="zh-CN" altLang="en-US" sz="1200" b="1" smtClean="0">
                <a:solidFill>
                  <a:srgbClr val="9BBB59"/>
                </a:solidFill>
                <a:latin typeface="微软雅黑" pitchFamily="34" charset="-122"/>
                <a:ea typeface="微软雅黑" pitchFamily="34" charset="-122"/>
              </a:rPr>
              <a:pPr algn="r"/>
              <a:t>‹#›</a:t>
            </a:fld>
            <a:endParaRPr lang="zh-CN" altLang="en-US" sz="1200" b="1" dirty="0">
              <a:solidFill>
                <a:srgbClr val="9BBB59"/>
              </a:solidFill>
              <a:latin typeface="微软雅黑" pitchFamily="34" charset="-122"/>
              <a:ea typeface="微软雅黑" pitchFamily="34" charset="-122"/>
            </a:endParaRPr>
          </a:p>
        </p:txBody>
      </p:sp>
      <p:sp>
        <p:nvSpPr>
          <p:cNvPr id="4" name="标题 3"/>
          <p:cNvSpPr>
            <a:spLocks noGrp="1"/>
          </p:cNvSpPr>
          <p:nvPr>
            <p:ph type="title"/>
          </p:nvPr>
        </p:nvSpPr>
        <p:spPr>
          <a:xfrm>
            <a:off x="0" y="58614"/>
            <a:ext cx="8229600" cy="634082"/>
          </a:xfrm>
          <a:prstGeom prst="rect">
            <a:avLst/>
          </a:prstGeom>
        </p:spPr>
        <p:txBody>
          <a:bodyPr/>
          <a:lstStyle>
            <a:lvl1pPr algn="l">
              <a:defRPr sz="2800" b="1">
                <a:solidFill>
                  <a:schemeClr val="bg1"/>
                </a:solidFill>
                <a:latin typeface="黑体" pitchFamily="49" charset="-122"/>
                <a:ea typeface="黑体" pitchFamily="49" charset="-122"/>
              </a:defRPr>
            </a:lvl1pPr>
          </a:lstStyle>
          <a:p>
            <a:r>
              <a:rPr lang="zh-CN" altLang="en-US"/>
              <a:t>单击此处编辑母版标题样式</a:t>
            </a:r>
          </a:p>
        </p:txBody>
      </p:sp>
    </p:spTree>
    <p:extLst>
      <p:ext uri="{BB962C8B-B14F-4D97-AF65-F5344CB8AC3E}">
        <p14:creationId xmlns="" xmlns:p14="http://schemas.microsoft.com/office/powerpoint/2010/main" val="405239597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4" y="6608385"/>
            <a:ext cx="395536" cy="276999"/>
          </a:xfrm>
          <a:prstGeom prst="rect">
            <a:avLst/>
          </a:prstGeom>
          <a:noFill/>
        </p:spPr>
        <p:txBody>
          <a:bodyPr wrap="square" rtlCol="0">
            <a:spAutoFit/>
          </a:bodyPr>
          <a:lstStyle/>
          <a:p>
            <a:pPr algn="r"/>
            <a:fld id="{24173ED6-4A69-4FA8-8A09-51FC87ACF5D8}" type="slidenum">
              <a:rPr lang="zh-CN" altLang="en-US" sz="1200" b="1" smtClean="0">
                <a:solidFill>
                  <a:srgbClr val="9BBB59"/>
                </a:solidFill>
                <a:latin typeface="微软雅黑" pitchFamily="34" charset="-122"/>
                <a:ea typeface="微软雅黑" pitchFamily="34" charset="-122"/>
              </a:rPr>
              <a:pPr algn="r"/>
              <a:t>‹#›</a:t>
            </a:fld>
            <a:endParaRPr lang="zh-CN" altLang="en-US" sz="1200" b="1" dirty="0">
              <a:solidFill>
                <a:srgbClr val="9BBB59"/>
              </a:solidFill>
              <a:latin typeface="微软雅黑" pitchFamily="34" charset="-122"/>
              <a:ea typeface="微软雅黑" pitchFamily="34" charset="-122"/>
            </a:endParaRPr>
          </a:p>
        </p:txBody>
      </p:sp>
      <p:sp>
        <p:nvSpPr>
          <p:cNvPr id="4" name="标题 3"/>
          <p:cNvSpPr>
            <a:spLocks noGrp="1"/>
          </p:cNvSpPr>
          <p:nvPr>
            <p:ph type="title"/>
          </p:nvPr>
        </p:nvSpPr>
        <p:spPr>
          <a:xfrm>
            <a:off x="0" y="58614"/>
            <a:ext cx="8229600" cy="634082"/>
          </a:xfrm>
          <a:prstGeom prst="rect">
            <a:avLst/>
          </a:prstGeom>
        </p:spPr>
        <p:txBody>
          <a:bodyPr/>
          <a:lstStyle>
            <a:lvl1pPr algn="l">
              <a:defRPr sz="2800" b="1">
                <a:solidFill>
                  <a:schemeClr val="bg1"/>
                </a:solidFill>
                <a:latin typeface="黑体" pitchFamily="49" charset="-122"/>
                <a:ea typeface="黑体" pitchFamily="49" charset="-122"/>
              </a:defRPr>
            </a:lvl1pPr>
          </a:lstStyle>
          <a:p>
            <a:r>
              <a:rPr lang="zh-CN" altLang="en-US"/>
              <a:t>单击此处编辑母版标题样式</a:t>
            </a:r>
          </a:p>
        </p:txBody>
      </p:sp>
    </p:spTree>
    <p:extLst>
      <p:ext uri="{BB962C8B-B14F-4D97-AF65-F5344CB8AC3E}">
        <p14:creationId xmlns="" xmlns:p14="http://schemas.microsoft.com/office/powerpoint/2010/main" val="391456011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5" y="6608389"/>
            <a:ext cx="395536" cy="276999"/>
          </a:xfrm>
          <a:prstGeom prst="rect">
            <a:avLst/>
          </a:prstGeom>
          <a:noFill/>
        </p:spPr>
        <p:txBody>
          <a:bodyPr wrap="square" rtlCol="0">
            <a:spAutoFit/>
          </a:bodyPr>
          <a:lstStyle/>
          <a:p>
            <a:pPr algn="r" fontAlgn="auto">
              <a:spcBef>
                <a:spcPts val="0"/>
              </a:spcBef>
              <a:spcAft>
                <a:spcPts val="0"/>
              </a:spcAft>
            </a:pPr>
            <a:fld id="{24173ED6-4A69-4FA8-8A09-51FC87ACF5D8}" type="slidenum">
              <a:rPr lang="zh-CN" altLang="en-US" sz="1200" b="1" smtClean="0">
                <a:solidFill>
                  <a:srgbClr val="A5A5A5"/>
                </a:solidFill>
                <a:latin typeface="微软雅黑" pitchFamily="34" charset="-122"/>
                <a:ea typeface="微软雅黑" pitchFamily="34" charset="-122"/>
              </a:rPr>
              <a:pPr algn="r" fontAlgn="auto">
                <a:spcBef>
                  <a:spcPts val="0"/>
                </a:spcBef>
                <a:spcAft>
                  <a:spcPts val="0"/>
                </a:spcAft>
              </a:pPr>
              <a:t>‹#›</a:t>
            </a:fld>
            <a:endParaRPr lang="zh-CN" altLang="en-US" sz="1200" b="1" dirty="0">
              <a:solidFill>
                <a:srgbClr val="A5A5A5"/>
              </a:solidFill>
              <a:latin typeface="微软雅黑" pitchFamily="34" charset="-122"/>
              <a:ea typeface="微软雅黑" pitchFamily="34" charset="-122"/>
            </a:endParaRPr>
          </a:p>
        </p:txBody>
      </p:sp>
    </p:spTree>
    <p:extLst>
      <p:ext uri="{BB962C8B-B14F-4D97-AF65-F5344CB8AC3E}">
        <p14:creationId xmlns="" xmlns:p14="http://schemas.microsoft.com/office/powerpoint/2010/main" val="16196096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9144000" cy="6858000"/>
          </a:xfrm>
          <a:prstGeom prst="rect">
            <a:avLst/>
          </a:prstGeom>
        </p:spPr>
      </p:pic>
      <p:sp>
        <p:nvSpPr>
          <p:cNvPr id="8" name="TextBox 7"/>
          <p:cNvSpPr txBox="1"/>
          <p:nvPr userDrawn="1"/>
        </p:nvSpPr>
        <p:spPr>
          <a:xfrm>
            <a:off x="8748465" y="6608388"/>
            <a:ext cx="395536" cy="276999"/>
          </a:xfrm>
          <a:prstGeom prst="rect">
            <a:avLst/>
          </a:prstGeom>
          <a:noFill/>
        </p:spPr>
        <p:txBody>
          <a:bodyPr wrap="square" rtlCol="0">
            <a:spAutoFit/>
          </a:bodyPr>
          <a:lstStyle/>
          <a:p>
            <a:pPr algn="r"/>
            <a:fld id="{24173ED6-4A69-4FA8-8A09-51FC87ACF5D8}" type="slidenum">
              <a:rPr lang="zh-CN" altLang="en-US" sz="1200" b="1" smtClean="0">
                <a:solidFill>
                  <a:srgbClr val="A5A5A5"/>
                </a:solidFill>
                <a:latin typeface="微软雅黑" pitchFamily="34" charset="-122"/>
                <a:ea typeface="微软雅黑" pitchFamily="34" charset="-122"/>
              </a:rPr>
              <a:pPr algn="r"/>
              <a:t>‹#›</a:t>
            </a:fld>
            <a:endParaRPr lang="zh-CN" altLang="en-US" sz="1200" b="1" dirty="0">
              <a:solidFill>
                <a:srgbClr val="A5A5A5"/>
              </a:solidFill>
              <a:latin typeface="微软雅黑" pitchFamily="34" charset="-122"/>
              <a:ea typeface="微软雅黑" pitchFamily="34" charset="-122"/>
            </a:endParaRPr>
          </a:p>
        </p:txBody>
      </p:sp>
      <p:sp>
        <p:nvSpPr>
          <p:cNvPr id="5" name="内容占位符 2"/>
          <p:cNvSpPr>
            <a:spLocks noGrp="1"/>
          </p:cNvSpPr>
          <p:nvPr>
            <p:ph idx="1"/>
          </p:nvPr>
        </p:nvSpPr>
        <p:spPr>
          <a:xfrm>
            <a:off x="457200" y="963058"/>
            <a:ext cx="8229600" cy="4680520"/>
          </a:xfrm>
          <a:prstGeom prst="rect">
            <a:avLst/>
          </a:prstGeom>
        </p:spPr>
        <p:txBody>
          <a:bodyPr/>
          <a:lstStyle>
            <a:lvl1pPr>
              <a:lnSpc>
                <a:spcPct val="150000"/>
              </a:lnSpc>
              <a:defRPr sz="2400">
                <a:latin typeface="微软雅黑" pitchFamily="34" charset="-122"/>
                <a:ea typeface="微软雅黑" pitchFamily="34" charset="-122"/>
              </a:defRPr>
            </a:lvl1pPr>
            <a:lvl2pPr>
              <a:lnSpc>
                <a:spcPct val="150000"/>
              </a:lnSpc>
              <a:defRPr sz="2000">
                <a:latin typeface="微软雅黑" pitchFamily="34" charset="-122"/>
                <a:ea typeface="微软雅黑" pitchFamily="34" charset="-122"/>
              </a:defRPr>
            </a:lvl2pPr>
            <a:lvl3pPr>
              <a:lnSpc>
                <a:spcPct val="150000"/>
              </a:lnSpc>
              <a:defRPr sz="1700">
                <a:latin typeface="微软雅黑" pitchFamily="34" charset="-122"/>
                <a:ea typeface="微软雅黑" pitchFamily="34" charset="-122"/>
              </a:defRPr>
            </a:lvl3pPr>
            <a:lvl4pPr>
              <a:defRPr>
                <a:latin typeface="微软雅黑" pitchFamily="34" charset="-122"/>
                <a:ea typeface="微软雅黑" pitchFamily="34" charset="-122"/>
              </a:defRPr>
            </a:lvl4pPr>
            <a:lvl5pPr>
              <a:defRPr>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 xmlns:p14="http://schemas.microsoft.com/office/powerpoint/2010/main" val="1542512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D824985-0F43-574F-80DB-D9B03814225F}" type="datetimeFigureOut">
              <a:rPr kumimoji="1" lang="zh-CN" altLang="en-US" smtClean="0"/>
              <a:pPr/>
              <a:t>2019-06-24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8E78F578-7006-7146-BB2A-30C76489EB8E}" type="slidenum">
              <a:rPr kumimoji="1" lang="zh-CN" altLang="en-US" smtClean="0"/>
              <a:pPr/>
              <a:t>‹#›</a:t>
            </a:fld>
            <a:endParaRPr kumimoji="1" lang="zh-CN" altLang="en-US"/>
          </a:p>
        </p:txBody>
      </p:sp>
    </p:spTree>
    <p:extLst>
      <p:ext uri="{BB962C8B-B14F-4D97-AF65-F5344CB8AC3E}">
        <p14:creationId xmlns="" xmlns:p14="http://schemas.microsoft.com/office/powerpoint/2010/main" val="2077073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8D824985-0F43-574F-80DB-D9B03814225F}" type="datetimeFigureOut">
              <a:rPr kumimoji="1" lang="zh-CN" altLang="en-US" smtClean="0"/>
              <a:pPr/>
              <a:t>2019-06-24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8E78F578-7006-7146-BB2A-30C76489EB8E}" type="slidenum">
              <a:rPr kumimoji="1" lang="zh-CN" altLang="en-US" smtClean="0"/>
              <a:pPr/>
              <a:t>‹#›</a:t>
            </a:fld>
            <a:endParaRPr kumimoji="1" lang="zh-CN" altLang="en-US"/>
          </a:p>
        </p:txBody>
      </p:sp>
    </p:spTree>
    <p:extLst>
      <p:ext uri="{BB962C8B-B14F-4D97-AF65-F5344CB8AC3E}">
        <p14:creationId xmlns="" xmlns:p14="http://schemas.microsoft.com/office/powerpoint/2010/main" val="2982720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10" Type="http://schemas.openxmlformats.org/officeDocument/2006/relationships/theme" Target="../theme/theme3.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theme" Target="../theme/theme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image" Target="../media/image6.pn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824985-0F43-574F-80DB-D9B03814225F}" type="datetimeFigureOut">
              <a:rPr kumimoji="1" lang="zh-CN" altLang="en-US" smtClean="0"/>
              <a:pPr/>
              <a:t>2019-06-24</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78F578-7006-7146-BB2A-30C76489EB8E}" type="slidenum">
              <a:rPr kumimoji="1" lang="zh-CN" altLang="en-US" smtClean="0"/>
              <a:pPr/>
              <a:t>‹#›</a:t>
            </a:fld>
            <a:endParaRPr kumimoji="1" lang="zh-CN" altLang="en-US"/>
          </a:p>
        </p:txBody>
      </p:sp>
    </p:spTree>
    <p:extLst>
      <p:ext uri="{BB962C8B-B14F-4D97-AF65-F5344CB8AC3E}">
        <p14:creationId xmlns="" xmlns:p14="http://schemas.microsoft.com/office/powerpoint/2010/main" val="354084381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8" r:id="rId15"/>
    <p:sldLayoutId id="2147483709" r:id="rId16"/>
    <p:sldLayoutId id="2147483674" r:id="rId17"/>
    <p:sldLayoutId id="2147483675" r:id="rId18"/>
    <p:sldLayoutId id="2147483677"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781"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8D824985-0F43-574F-80DB-D9B03814225F}" type="datetimeFigureOut">
              <a:rPr kumimoji="1" lang="zh-CN" altLang="en-US" smtClean="0">
                <a:solidFill>
                  <a:prstClr val="black">
                    <a:tint val="75000"/>
                  </a:prstClr>
                </a:solidFill>
                <a:latin typeface="Calibri"/>
                <a:ea typeface="等线"/>
              </a:rPr>
              <a:pPr fontAlgn="auto">
                <a:spcBef>
                  <a:spcPts val="0"/>
                </a:spcBef>
                <a:spcAft>
                  <a:spcPts val="0"/>
                </a:spcAft>
              </a:pPr>
              <a:t>2019-06-24</a:t>
            </a:fld>
            <a:endParaRPr kumimoji="1" lang="zh-CN" altLang="en-US">
              <a:solidFill>
                <a:prstClr val="black">
                  <a:tint val="75000"/>
                </a:prstClr>
              </a:solidFill>
              <a:latin typeface="Calibri"/>
              <a:ea typeface="等线"/>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kumimoji="1" lang="zh-CN" altLang="en-US">
              <a:solidFill>
                <a:prstClr val="black">
                  <a:tint val="75000"/>
                </a:prstClr>
              </a:solidFill>
              <a:latin typeface="Calibri"/>
              <a:ea typeface="等线"/>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8E78F578-7006-7146-BB2A-30C76489EB8E}" type="slidenum">
              <a:rPr kumimoji="1" lang="zh-CN" altLang="en-US" smtClean="0">
                <a:solidFill>
                  <a:prstClr val="black">
                    <a:tint val="75000"/>
                  </a:prstClr>
                </a:solidFill>
                <a:latin typeface="Calibri"/>
                <a:ea typeface="等线"/>
              </a:rPr>
              <a:pPr fontAlgn="auto">
                <a:spcBef>
                  <a:spcPts val="0"/>
                </a:spcBef>
                <a:spcAft>
                  <a:spcPts val="0"/>
                </a:spcAft>
              </a:pPr>
              <a:t>‹#›</a:t>
            </a:fld>
            <a:endParaRPr kumimoji="1" lang="zh-CN" altLang="en-US">
              <a:solidFill>
                <a:prstClr val="black">
                  <a:tint val="75000"/>
                </a:prstClr>
              </a:solidFill>
              <a:latin typeface="Calibri"/>
              <a:ea typeface="等线"/>
            </a:endParaRPr>
          </a:p>
        </p:txBody>
      </p:sp>
    </p:spTree>
    <p:extLst>
      <p:ext uri="{BB962C8B-B14F-4D97-AF65-F5344CB8AC3E}">
        <p14:creationId xmlns="" xmlns:p14="http://schemas.microsoft.com/office/powerpoint/2010/main" val="3072089142"/>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34673974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80" r:id="rId9"/>
  </p:sldLayoutIdLst>
  <p:txStyles>
    <p:titleStyle>
      <a:lvl1pPr algn="ctr" rtl="0" eaLnBrk="0" fontAlgn="base" hangingPunct="0">
        <a:spcBef>
          <a:spcPct val="0"/>
        </a:spcBef>
        <a:spcAft>
          <a:spcPct val="0"/>
        </a:spcAft>
        <a:defRPr kumimoji="1" sz="4400" kern="1200">
          <a:solidFill>
            <a:schemeClr val="tx1"/>
          </a:solidFill>
          <a:latin typeface="+mj-lt"/>
          <a:ea typeface="+mj-ea"/>
          <a:cs typeface="宋体" charset="0"/>
        </a:defRPr>
      </a:lvl1pPr>
      <a:lvl2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2pPr>
      <a:lvl3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3pPr>
      <a:lvl4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4pPr>
      <a:lvl5pPr algn="ctr" rtl="0" eaLnBrk="0" fontAlgn="base" hangingPunct="0">
        <a:spcBef>
          <a:spcPct val="0"/>
        </a:spcBef>
        <a:spcAft>
          <a:spcPct val="0"/>
        </a:spcAft>
        <a:defRPr kumimoji="1" sz="4400">
          <a:solidFill>
            <a:schemeClr val="tx1"/>
          </a:solidFill>
          <a:latin typeface="Calibri" pitchFamily="34" charset="0"/>
          <a:ea typeface="宋体" pitchFamily="2" charset="-122"/>
          <a:cs typeface="宋体" charset="0"/>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宋体" charset="0"/>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pic>
        <p:nvPicPr>
          <p:cNvPr id="1027" name="Picture 2"/>
          <p:cNvPicPr>
            <a:picLocks noChangeAspect="1" noChangeArrowheads="1"/>
          </p:cNvPicPr>
          <p:nvPr/>
        </p:nvPicPr>
        <p:blipFill>
          <a:blip r:embed="rId19" cstate="print"/>
          <a:srcRect/>
          <a:stretch>
            <a:fillRect/>
          </a:stretch>
        </p:blipFill>
        <p:spPr bwMode="auto">
          <a:xfrm>
            <a:off x="0" y="3175"/>
            <a:ext cx="9144000" cy="1339850"/>
          </a:xfrm>
          <a:prstGeom prst="rect">
            <a:avLst/>
          </a:prstGeom>
          <a:noFill/>
          <a:ln w="9525">
            <a:noFill/>
            <a:miter lim="800000"/>
            <a:headEnd/>
            <a:tailEnd/>
          </a:ln>
        </p:spPr>
      </p:pic>
    </p:spTree>
    <p:extLst>
      <p:ext uri="{BB962C8B-B14F-4D97-AF65-F5344CB8AC3E}">
        <p14:creationId xmlns="" xmlns:p14="http://schemas.microsoft.com/office/powerpoint/2010/main" val="350865522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fontAlgn="base">
        <a:spcBef>
          <a:spcPct val="0"/>
        </a:spcBef>
        <a:spcAft>
          <a:spcPct val="0"/>
        </a:spcAft>
        <a:defRPr sz="4400">
          <a:solidFill>
            <a:schemeClr val="tx1"/>
          </a:solidFill>
          <a:latin typeface="Calibri" pitchFamily="34" charset="0"/>
          <a:ea typeface="宋体" pitchFamily="2" charset="-122"/>
        </a:defRPr>
      </a:lvl6pPr>
      <a:lvl7pPr marL="914400" algn="ctr" rtl="0" fontAlgn="base">
        <a:spcBef>
          <a:spcPct val="0"/>
        </a:spcBef>
        <a:spcAft>
          <a:spcPct val="0"/>
        </a:spcAft>
        <a:defRPr sz="4400">
          <a:solidFill>
            <a:schemeClr val="tx1"/>
          </a:solidFill>
          <a:latin typeface="Calibri" pitchFamily="34" charset="0"/>
          <a:ea typeface="宋体" pitchFamily="2" charset="-122"/>
        </a:defRPr>
      </a:lvl7pPr>
      <a:lvl8pPr marL="1371600" algn="ctr" rtl="0" fontAlgn="base">
        <a:spcBef>
          <a:spcPct val="0"/>
        </a:spcBef>
        <a:spcAft>
          <a:spcPct val="0"/>
        </a:spcAft>
        <a:defRPr sz="4400">
          <a:solidFill>
            <a:schemeClr val="tx1"/>
          </a:solidFill>
          <a:latin typeface="Calibri" pitchFamily="34" charset="0"/>
          <a:ea typeface="宋体" pitchFamily="2" charset="-122"/>
        </a:defRPr>
      </a:lvl8pPr>
      <a:lvl9pPr marL="1828800" algn="ctr" rtl="0" fontAlgn="base">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xml"/><Relationship Id="rId10" Type="http://schemas.openxmlformats.org/officeDocument/2006/relationships/image" Target="../media/image23.png"/><Relationship Id="rId4" Type="http://schemas.openxmlformats.org/officeDocument/2006/relationships/image" Target="../media/image22.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56.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notesSlide" Target="../notesSlides/notesSlide22.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slideLayout" Target="../slideLayouts/slideLayout14.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2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2.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42.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42.xml"/><Relationship Id="rId4" Type="http://schemas.openxmlformats.org/officeDocument/2006/relationships/chart" Target="../charts/chart4.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42.xml"/><Relationship Id="rId5" Type="http://schemas.openxmlformats.org/officeDocument/2006/relationships/image" Target="../media/image30.png"/><Relationship Id="rId4" Type="http://schemas.openxmlformats.org/officeDocument/2006/relationships/image" Target="../media/image29.tiff"/></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67850E1-7239-483A-9284-E952BD637551}"/>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 xmlns:a16="http://schemas.microsoft.com/office/drawing/2014/main" id="{534D8C2C-2842-4CB0-B708-E9A33BC3C15C}"/>
              </a:ext>
            </a:extLst>
          </p:cNvPr>
          <p:cNvSpPr>
            <a:spLocks noGrp="1"/>
          </p:cNvSpPr>
          <p:nvPr>
            <p:ph type="subTitle" idx="1"/>
          </p:nvPr>
        </p:nvSpPr>
        <p:spPr/>
        <p:txBody>
          <a:bodyPr/>
          <a:lstStyle/>
          <a:p>
            <a:endParaRPr lang="zh-CN" altLang="en-US"/>
          </a:p>
        </p:txBody>
      </p:sp>
      <p:sp>
        <p:nvSpPr>
          <p:cNvPr id="5" name="文本框 4"/>
          <p:cNvSpPr txBox="1"/>
          <p:nvPr/>
        </p:nvSpPr>
        <p:spPr>
          <a:xfrm>
            <a:off x="3014672" y="5610961"/>
            <a:ext cx="2903359" cy="400110"/>
          </a:xfrm>
          <a:prstGeom prst="rect">
            <a:avLst/>
          </a:prstGeom>
          <a:noFill/>
        </p:spPr>
        <p:txBody>
          <a:bodyPr wrap="none" rtlCol="0">
            <a:spAutoFit/>
          </a:bodyPr>
          <a:lstStyle/>
          <a:p>
            <a:pPr algn="dist"/>
            <a:r>
              <a:rPr kumimoji="1" lang="zh-CN" altLang="en-US" sz="2000" b="1" dirty="0">
                <a:solidFill>
                  <a:srgbClr val="00B0F0"/>
                </a:solidFill>
                <a:latin typeface="Microsoft YaHei" charset="-122"/>
                <a:ea typeface="Microsoft YaHei" charset="-122"/>
              </a:rPr>
              <a:t>上九天揽月</a:t>
            </a:r>
            <a:r>
              <a:rPr kumimoji="1" lang="en-US" altLang="zh-CN" sz="2000" b="1" dirty="0">
                <a:solidFill>
                  <a:srgbClr val="00B0F0"/>
                </a:solidFill>
                <a:latin typeface="Microsoft YaHei" charset="-122"/>
                <a:ea typeface="Microsoft YaHei" charset="-122"/>
              </a:rPr>
              <a:t>  </a:t>
            </a:r>
            <a:r>
              <a:rPr kumimoji="1" lang="zh-CN" altLang="en-US" sz="2000" b="1" dirty="0">
                <a:solidFill>
                  <a:srgbClr val="00B0F0"/>
                </a:solidFill>
                <a:latin typeface="Microsoft YaHei" charset="-122"/>
                <a:ea typeface="Microsoft YaHei" charset="-122"/>
              </a:rPr>
              <a:t>促万物智连</a:t>
            </a:r>
          </a:p>
        </p:txBody>
      </p:sp>
      <p:sp>
        <p:nvSpPr>
          <p:cNvPr id="6" name="TextBox 1">
            <a:extLst>
              <a:ext uri="{FF2B5EF4-FFF2-40B4-BE49-F238E27FC236}">
                <a16:creationId xmlns="" xmlns:a16="http://schemas.microsoft.com/office/drawing/2014/main" id="{8DF78509-FDD9-9D41-B425-9F0C6B988C7A}"/>
              </a:ext>
            </a:extLst>
          </p:cNvPr>
          <p:cNvSpPr txBox="1">
            <a:spLocks noChangeArrowheads="1"/>
          </p:cNvSpPr>
          <p:nvPr/>
        </p:nvSpPr>
        <p:spPr bwMode="auto">
          <a:xfrm>
            <a:off x="197923" y="3429002"/>
            <a:ext cx="8748156" cy="1877437"/>
          </a:xfrm>
          <a:prstGeom prst="rect">
            <a:avLst/>
          </a:prstGeom>
          <a:noFill/>
          <a:ln w="9525">
            <a:noFill/>
            <a:miter lim="800000"/>
            <a:headEnd/>
            <a:tailEnd/>
          </a:ln>
        </p:spPr>
        <p:txBody>
          <a:bodyPr wrap="square">
            <a:spAutoFit/>
          </a:bodyPr>
          <a:lstStyle/>
          <a:p>
            <a:pPr algn="ctr"/>
            <a:r>
              <a:rPr lang="zh-CN" altLang="en-US" sz="4400" b="1" dirty="0">
                <a:solidFill>
                  <a:schemeClr val="bg1"/>
                </a:solidFill>
                <a:latin typeface="微软雅黑" pitchFamily="34" charset="-122"/>
                <a:ea typeface="微软雅黑" pitchFamily="34" charset="-122"/>
              </a:rPr>
              <a:t>九天人工智能平台</a:t>
            </a:r>
            <a:r>
              <a:rPr lang="en-US" altLang="zh-CN" sz="4400" b="1" dirty="0">
                <a:solidFill>
                  <a:schemeClr val="bg1"/>
                </a:solidFill>
                <a:latin typeface="微软雅黑" pitchFamily="34" charset="-122"/>
                <a:ea typeface="微软雅黑" pitchFamily="34" charset="-122"/>
              </a:rPr>
              <a:t>v1.1</a:t>
            </a:r>
            <a:r>
              <a:rPr lang="zh-CN" altLang="en-US" sz="4400" b="1" dirty="0">
                <a:solidFill>
                  <a:schemeClr val="bg1"/>
                </a:solidFill>
                <a:latin typeface="微软雅黑" pitchFamily="34" charset="-122"/>
                <a:ea typeface="微软雅黑" pitchFamily="34" charset="-122"/>
              </a:rPr>
              <a:t>开发计划</a:t>
            </a:r>
            <a:endParaRPr lang="en-US" altLang="zh-CN" sz="4400" b="1" dirty="0">
              <a:solidFill>
                <a:schemeClr val="bg1"/>
              </a:solidFill>
              <a:latin typeface="微软雅黑" pitchFamily="34" charset="-122"/>
              <a:ea typeface="微软雅黑" pitchFamily="34" charset="-122"/>
            </a:endParaRPr>
          </a:p>
          <a:p>
            <a:pPr algn="ctr"/>
            <a:endParaRPr lang="en-US" altLang="zh-CN" sz="4400" b="1" dirty="0">
              <a:solidFill>
                <a:schemeClr val="bg1"/>
              </a:solidFill>
              <a:latin typeface="微软雅黑" pitchFamily="34" charset="-122"/>
              <a:ea typeface="微软雅黑" pitchFamily="34" charset="-122"/>
            </a:endParaRPr>
          </a:p>
          <a:p>
            <a:pPr algn="ctr"/>
            <a:r>
              <a:rPr lang="en-US" altLang="zh-CN" sz="2800" b="1" dirty="0">
                <a:solidFill>
                  <a:schemeClr val="bg1"/>
                </a:solidFill>
                <a:latin typeface="微软雅黑" pitchFamily="34" charset="-122"/>
                <a:ea typeface="微软雅黑" pitchFamily="34" charset="-122"/>
              </a:rPr>
              <a:t>Product</a:t>
            </a:r>
            <a:r>
              <a:rPr lang="zh-CN" altLang="en-US" sz="2800" b="1" dirty="0">
                <a:solidFill>
                  <a:schemeClr val="bg1"/>
                </a:solidFill>
                <a:latin typeface="微软雅黑" pitchFamily="34" charset="-122"/>
                <a:ea typeface="微软雅黑" pitchFamily="34" charset="-122"/>
              </a:rPr>
              <a:t> </a:t>
            </a:r>
            <a:r>
              <a:rPr lang="en-US" altLang="zh-CN" sz="2800" b="1" dirty="0">
                <a:solidFill>
                  <a:schemeClr val="bg1"/>
                </a:solidFill>
                <a:latin typeface="微软雅黑" pitchFamily="34" charset="-122"/>
                <a:ea typeface="微软雅黑" pitchFamily="34" charset="-122"/>
              </a:rPr>
              <a:t>Requirement</a:t>
            </a:r>
            <a:r>
              <a:rPr lang="zh-CN" altLang="en-US" sz="2800" b="1" dirty="0">
                <a:solidFill>
                  <a:schemeClr val="bg1"/>
                </a:solidFill>
                <a:latin typeface="微软雅黑" pitchFamily="34" charset="-122"/>
                <a:ea typeface="微软雅黑" pitchFamily="34" charset="-122"/>
              </a:rPr>
              <a:t> </a:t>
            </a:r>
            <a:r>
              <a:rPr lang="en-US" altLang="zh-CN" sz="2800" b="1" dirty="0">
                <a:solidFill>
                  <a:schemeClr val="bg1"/>
                </a:solidFill>
                <a:latin typeface="微软雅黑" pitchFamily="34" charset="-122"/>
                <a:ea typeface="微软雅黑" pitchFamily="34" charset="-122"/>
              </a:rPr>
              <a:t>Document</a:t>
            </a:r>
          </a:p>
        </p:txBody>
      </p:sp>
      <p:pic>
        <p:nvPicPr>
          <p:cNvPr id="7" name="图片 6">
            <a:extLst>
              <a:ext uri="{FF2B5EF4-FFF2-40B4-BE49-F238E27FC236}">
                <a16:creationId xmlns="" xmlns:a16="http://schemas.microsoft.com/office/drawing/2014/main" id="{25363743-3F37-3943-B704-16822122CE5E}"/>
              </a:ext>
            </a:extLst>
          </p:cNvPr>
          <p:cNvPicPr>
            <a:picLocks noChangeAspect="1"/>
          </p:cNvPicPr>
          <p:nvPr/>
        </p:nvPicPr>
        <p:blipFill>
          <a:blip r:embed="rId3"/>
          <a:stretch>
            <a:fillRect/>
          </a:stretch>
        </p:blipFill>
        <p:spPr>
          <a:xfrm>
            <a:off x="0" y="0"/>
            <a:ext cx="9144000" cy="6858000"/>
          </a:xfrm>
          <a:prstGeom prst="rect">
            <a:avLst/>
          </a:prstGeom>
        </p:spPr>
      </p:pic>
      <p:sp>
        <p:nvSpPr>
          <p:cNvPr id="8" name="TextBox 1">
            <a:extLst>
              <a:ext uri="{FF2B5EF4-FFF2-40B4-BE49-F238E27FC236}">
                <a16:creationId xmlns="" xmlns:a16="http://schemas.microsoft.com/office/drawing/2014/main" id="{B3FC00C9-CD57-C945-9AD5-49F7BD59637F}"/>
              </a:ext>
            </a:extLst>
          </p:cNvPr>
          <p:cNvSpPr txBox="1">
            <a:spLocks noChangeArrowheads="1"/>
          </p:cNvSpPr>
          <p:nvPr/>
        </p:nvSpPr>
        <p:spPr bwMode="auto">
          <a:xfrm>
            <a:off x="395844" y="4336943"/>
            <a:ext cx="8748156" cy="1938992"/>
          </a:xfrm>
          <a:prstGeom prst="rect">
            <a:avLst/>
          </a:prstGeom>
          <a:noFill/>
          <a:ln w="9525">
            <a:noFill/>
            <a:miter lim="800000"/>
            <a:headEnd/>
            <a:tailEnd/>
          </a:ln>
        </p:spPr>
        <p:txBody>
          <a:bodyPr wrap="square">
            <a:spAutoFit/>
          </a:bodyPr>
          <a:lstStyle/>
          <a:p>
            <a:pPr algn="ctr"/>
            <a:r>
              <a:rPr lang="zh-CN" altLang="en-US" sz="3600" b="1" dirty="0" smtClean="0">
                <a:solidFill>
                  <a:schemeClr val="bg1"/>
                </a:solidFill>
                <a:latin typeface="微软雅黑" pitchFamily="34" charset="-122"/>
                <a:ea typeface="微软雅黑" pitchFamily="34" charset="-122"/>
              </a:rPr>
              <a:t>中国移动人工智能平台探索和实践</a:t>
            </a:r>
            <a:endParaRPr lang="en-US" altLang="zh-CN" sz="3600" b="1" dirty="0" smtClean="0">
              <a:solidFill>
                <a:schemeClr val="bg1"/>
              </a:solidFill>
              <a:latin typeface="微软雅黑" pitchFamily="34" charset="-122"/>
              <a:ea typeface="微软雅黑" pitchFamily="34" charset="-122"/>
            </a:endParaRPr>
          </a:p>
          <a:p>
            <a:pPr algn="ctr"/>
            <a:r>
              <a:rPr lang="en-US" altLang="zh-CN" sz="2400" dirty="0" smtClean="0">
                <a:solidFill>
                  <a:schemeClr val="bg1"/>
                </a:solidFill>
              </a:rPr>
              <a:t>AI</a:t>
            </a:r>
            <a:r>
              <a:rPr lang="zh-CN" altLang="en-US" sz="2400" dirty="0" smtClean="0">
                <a:solidFill>
                  <a:schemeClr val="bg1"/>
                </a:solidFill>
              </a:rPr>
              <a:t> </a:t>
            </a:r>
            <a:r>
              <a:rPr lang="en-US" altLang="zh-CN" sz="2400" dirty="0" smtClean="0">
                <a:solidFill>
                  <a:schemeClr val="bg1"/>
                </a:solidFill>
              </a:rPr>
              <a:t>Platform Practices and </a:t>
            </a:r>
            <a:r>
              <a:rPr lang="en-US" altLang="zh-CN" sz="2400" dirty="0" err="1" smtClean="0">
                <a:solidFill>
                  <a:schemeClr val="bg1"/>
                </a:solidFill>
              </a:rPr>
              <a:t>learnings</a:t>
            </a:r>
            <a:r>
              <a:rPr lang="en-US" altLang="zh-CN" sz="2400" dirty="0" smtClean="0">
                <a:solidFill>
                  <a:schemeClr val="bg1"/>
                </a:solidFill>
              </a:rPr>
              <a:t> in China Mobile</a:t>
            </a:r>
            <a:endParaRPr lang="en-US" altLang="zh-CN" sz="2400" b="1" dirty="0" smtClean="0">
              <a:solidFill>
                <a:schemeClr val="bg1"/>
              </a:solidFill>
              <a:latin typeface="微软雅黑" pitchFamily="34" charset="-122"/>
              <a:ea typeface="微软雅黑" pitchFamily="34" charset="-122"/>
            </a:endParaRPr>
          </a:p>
          <a:p>
            <a:pPr algn="ctr"/>
            <a:endParaRPr lang="en-US" altLang="zh-CN" sz="3600" b="1" dirty="0" smtClean="0">
              <a:solidFill>
                <a:schemeClr val="bg1"/>
              </a:solidFill>
              <a:latin typeface="微软雅黑" pitchFamily="34" charset="-122"/>
              <a:ea typeface="微软雅黑" pitchFamily="34" charset="-122"/>
            </a:endParaRPr>
          </a:p>
          <a:p>
            <a:pPr algn="ctr"/>
            <a:r>
              <a:rPr lang="zh-CN" altLang="en-US" sz="2400" b="1" dirty="0" smtClean="0">
                <a:solidFill>
                  <a:schemeClr val="bg1"/>
                </a:solidFill>
                <a:latin typeface="微软雅黑" pitchFamily="34" charset="-122"/>
                <a:ea typeface="微软雅黑" pitchFamily="34" charset="-122"/>
              </a:rPr>
              <a:t>中国移动研究院       刘勇</a:t>
            </a:r>
            <a:endParaRPr lang="en-US" altLang="zh-CN" sz="2400" b="1" dirty="0">
              <a:solidFill>
                <a:schemeClr val="bg1"/>
              </a:solidFill>
              <a:latin typeface="微软雅黑" pitchFamily="34" charset="-122"/>
              <a:ea typeface="微软雅黑" pitchFamily="34" charset="-122"/>
            </a:endParaRPr>
          </a:p>
        </p:txBody>
      </p:sp>
      <p:pic>
        <p:nvPicPr>
          <p:cNvPr id="13" name="图片 12"/>
          <p:cNvPicPr>
            <a:picLocks noChangeAspect="1"/>
          </p:cNvPicPr>
          <p:nvPr/>
        </p:nvPicPr>
        <p:blipFill>
          <a:blip r:embed="rId4" cstate="print">
            <a:extLst>
              <a:ext uri="{BEBA8EAE-BF5A-486C-A8C5-ECC9F3942E4B}">
                <a14:imgProps xmlns="" xmlns:a14="http://schemas.microsoft.com/office/drawing/2010/main">
                  <a14:imgLayer r:embed="rId9">
                    <a14:imgEffect>
                      <a14:saturation sat="300000"/>
                    </a14:imgEffect>
                  </a14:imgLayer>
                </a14:imgProps>
              </a:ext>
              <a:ext uri="{28A0092B-C50C-407E-A947-70E740481C1C}">
                <a14:useLocalDpi xmlns="" xmlns:a14="http://schemas.microsoft.com/office/drawing/2010/main" val="0"/>
              </a:ext>
            </a:extLst>
          </a:blip>
          <a:stretch>
            <a:fillRect/>
          </a:stretch>
        </p:blipFill>
        <p:spPr>
          <a:xfrm>
            <a:off x="2265819" y="95158"/>
            <a:ext cx="4608747" cy="4361185"/>
          </a:xfrm>
          <a:prstGeom prst="rect">
            <a:avLst/>
          </a:prstGeom>
        </p:spPr>
      </p:pic>
      <p:pic>
        <p:nvPicPr>
          <p:cNvPr id="14" name="图片 13"/>
          <p:cNvPicPr>
            <a:picLocks noChangeAspect="1"/>
          </p:cNvPicPr>
          <p:nvPr/>
        </p:nvPicPr>
        <p:blipFill>
          <a:blip r:embed="rId10" cstate="print">
            <a:extLst>
              <a:ext uri="{28A0092B-C50C-407E-A947-70E740481C1C}">
                <a14:useLocalDpi xmlns="" xmlns:a14="http://schemas.microsoft.com/office/drawing/2010/main" val="0"/>
              </a:ext>
            </a:extLst>
          </a:blip>
          <a:stretch>
            <a:fillRect/>
          </a:stretch>
        </p:blipFill>
        <p:spPr>
          <a:xfrm>
            <a:off x="2198093" y="1038763"/>
            <a:ext cx="4744199" cy="4513278"/>
          </a:xfrm>
          <a:prstGeom prst="rect">
            <a:avLst/>
          </a:prstGeom>
        </p:spPr>
      </p:pic>
      <p:sp>
        <p:nvSpPr>
          <p:cNvPr id="15" name="TextBox 14"/>
          <p:cNvSpPr txBox="1"/>
          <p:nvPr/>
        </p:nvSpPr>
        <p:spPr>
          <a:xfrm>
            <a:off x="1572050" y="1898166"/>
            <a:ext cx="5721353" cy="2556244"/>
          </a:xfrm>
          <a:prstGeom prst="rect">
            <a:avLst/>
          </a:prstGeom>
          <a:noFill/>
          <a:ln>
            <a:noFill/>
          </a:ln>
        </p:spPr>
        <p:txBody>
          <a:bodyPr wrap="square" lIns="108362" tIns="54181" rIns="108362" bIns="54181">
            <a:spAutoFit/>
          </a:bodyPr>
          <a:lstStyle>
            <a:defPPr>
              <a:defRPr lang="zh-CN"/>
            </a:defPPr>
            <a:lvl1pPr>
              <a:defRPr sz="6600" b="1" cap="all">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outerShdw blurRad="38100" dist="38100" dir="2700000" algn="tl">
                    <a:srgbClr val="000000">
                      <a:alpha val="43137"/>
                    </a:srgbClr>
                  </a:outerShdw>
                </a:effectLst>
                <a:latin typeface="+mn-ea"/>
                <a:ea typeface="+mn-ea"/>
              </a:defRPr>
            </a:lvl1pPr>
            <a:lvl2pPr marL="742950" indent="-285750">
              <a:defRPr>
                <a:ea typeface="微软雅黑" panose="020B0503020204020204" pitchFamily="34" charset="-122"/>
              </a:defRPr>
            </a:lvl2pPr>
            <a:lvl3pPr marL="1143000" indent="-228600">
              <a:defRPr>
                <a:ea typeface="微软雅黑" panose="020B0503020204020204" pitchFamily="34" charset="-122"/>
              </a:defRPr>
            </a:lvl3pPr>
            <a:lvl4pPr marL="1600200" indent="-228600">
              <a:defRPr>
                <a:ea typeface="微软雅黑" panose="020B0503020204020204" pitchFamily="34" charset="-122"/>
              </a:defRPr>
            </a:lvl4pPr>
            <a:lvl5pPr marL="2057400" indent="-228600">
              <a:defRPr>
                <a:ea typeface="微软雅黑" panose="020B0503020204020204" pitchFamily="34" charset="-122"/>
              </a:defRPr>
            </a:lvl5pPr>
            <a:lvl6pPr marL="2514600" indent="-228600" defTabSz="966470" fontAlgn="base">
              <a:spcBef>
                <a:spcPct val="0"/>
              </a:spcBef>
              <a:spcAft>
                <a:spcPct val="0"/>
              </a:spcAft>
              <a:defRPr>
                <a:ea typeface="微软雅黑" panose="020B0503020204020204" pitchFamily="34" charset="-122"/>
              </a:defRPr>
            </a:lvl6pPr>
            <a:lvl7pPr marL="2971800" indent="-228600" defTabSz="966470" fontAlgn="base">
              <a:spcBef>
                <a:spcPct val="0"/>
              </a:spcBef>
              <a:spcAft>
                <a:spcPct val="0"/>
              </a:spcAft>
              <a:defRPr>
                <a:ea typeface="微软雅黑" panose="020B0503020204020204" pitchFamily="34" charset="-122"/>
              </a:defRPr>
            </a:lvl7pPr>
            <a:lvl8pPr marL="3429000" indent="-228600" defTabSz="966470" fontAlgn="base">
              <a:spcBef>
                <a:spcPct val="0"/>
              </a:spcBef>
              <a:spcAft>
                <a:spcPct val="0"/>
              </a:spcAft>
              <a:defRPr>
                <a:ea typeface="微软雅黑" panose="020B0503020204020204" pitchFamily="34" charset="-122"/>
              </a:defRPr>
            </a:lvl8pPr>
            <a:lvl9pPr marL="3886200" indent="-228600" defTabSz="966470" fontAlgn="base">
              <a:spcBef>
                <a:spcPct val="0"/>
              </a:spcBef>
              <a:spcAft>
                <a:spcPct val="0"/>
              </a:spcAft>
              <a:defRPr>
                <a:ea typeface="微软雅黑" panose="020B0503020204020204" pitchFamily="34" charset="-122"/>
              </a:defRPr>
            </a:lvl9pPr>
          </a:lstStyle>
          <a:p>
            <a:pPr algn="ctr"/>
            <a:r>
              <a:rPr lang="en-US" altLang="zh-CN" sz="15900" b="0" cap="none" dirty="0" smtClean="0">
                <a:ln>
                  <a:noFill/>
                </a:ln>
                <a:gradFill>
                  <a:gsLst>
                    <a:gs pos="0">
                      <a:srgbClr val="9BE5FF"/>
                    </a:gs>
                    <a:gs pos="50000">
                      <a:schemeClr val="bg1"/>
                    </a:gs>
                    <a:gs pos="100000">
                      <a:srgbClr val="C9F1FF"/>
                    </a:gs>
                  </a:gsLst>
                  <a:lin ang="5400000" scaled="0"/>
                </a:gradFill>
                <a:latin typeface="Impact" panose="020B0806030902050204" pitchFamily="34" charset="0"/>
              </a:rPr>
              <a:t>2019</a:t>
            </a:r>
          </a:p>
        </p:txBody>
      </p:sp>
    </p:spTree>
    <p:extLst>
      <p:ext uri="{BB962C8B-B14F-4D97-AF65-F5344CB8AC3E}">
        <p14:creationId xmlns="" xmlns:p14="http://schemas.microsoft.com/office/powerpoint/2010/main" val="24040534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 xmlns:a16="http://schemas.microsoft.com/office/drawing/2014/main" id="{A4C4B986-31AE-634D-8075-1AFC0543F244}"/>
              </a:ext>
            </a:extLst>
          </p:cNvPr>
          <p:cNvSpPr txBox="1"/>
          <p:nvPr/>
        </p:nvSpPr>
        <p:spPr bwMode="auto">
          <a:xfrm>
            <a:off x="95793" y="49726"/>
            <a:ext cx="8144001" cy="603251"/>
          </a:xfrm>
          <a:prstGeom prst="rect">
            <a:avLst/>
          </a:prstGeom>
          <a:noFill/>
          <a:ln>
            <a:miter lim="800000"/>
          </a:ln>
        </p:spPr>
        <p:txBody>
          <a:bodyPr vert="horz" wrap="square" lIns="91440" tIns="45720" rIns="91440" bIns="45720" numCol="1" rtlCol="0" anchor="ctr" anchorCtr="0" compatLnSpc="1">
            <a:normAutofit/>
          </a:bodyPr>
          <a:lstStyle>
            <a:defPPr>
              <a:defRPr lang="zh-CN"/>
            </a:defPPr>
            <a:lvl1pPr>
              <a:lnSpc>
                <a:spcPct val="90000"/>
              </a:lnSpc>
              <a:spcBef>
                <a:spcPct val="0"/>
              </a:spcBef>
              <a:buNone/>
              <a:defRPr sz="2000" b="1">
                <a:solidFill>
                  <a:schemeClr val="bg1"/>
                </a:solidFill>
                <a:latin typeface="微软雅黑" panose="020B0503020204020204" pitchFamily="34" charset="-122"/>
                <a:ea typeface="微软雅黑" panose="020B0503020204020204" pitchFamily="34" charset="-122"/>
                <a:cs typeface="+mj-cs"/>
              </a:defRPr>
            </a:lvl1pPr>
          </a:lstStyle>
          <a:p>
            <a:r>
              <a:rPr lang="zh-CN" altLang="en-US" sz="2400" dirty="0"/>
              <a:t>灵活的使用模式</a:t>
            </a:r>
          </a:p>
        </p:txBody>
      </p:sp>
      <p:sp>
        <p:nvSpPr>
          <p:cNvPr id="4" name="标题 1"/>
          <p:cNvSpPr txBox="1">
            <a:spLocks/>
          </p:cNvSpPr>
          <p:nvPr/>
        </p:nvSpPr>
        <p:spPr>
          <a:xfrm>
            <a:off x="179513" y="116633"/>
            <a:ext cx="7678636" cy="490067"/>
          </a:xfrm>
          <a:prstGeom prst="rect">
            <a:avLst/>
          </a:prstGeom>
        </p:spPr>
        <p:txBody>
          <a:bodyPr/>
          <a:lstStyle>
            <a:lvl1pPr algn="l" rtl="0" eaLnBrk="0" fontAlgn="base" hangingPunct="0">
              <a:spcBef>
                <a:spcPct val="0"/>
              </a:spcBef>
              <a:spcAft>
                <a:spcPct val="0"/>
              </a:spcAft>
              <a:defRPr sz="2200" b="1" kern="1200">
                <a:solidFill>
                  <a:schemeClr val="bg1"/>
                </a:solidFill>
                <a:latin typeface="微软雅黑" pitchFamily="34" charset="-122"/>
                <a:ea typeface="微软雅黑" pitchFamily="34" charset="-122"/>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pPr lvl="0"/>
            <a:endParaRPr lang="zh-CN" altLang="en-US" sz="2400" dirty="0"/>
          </a:p>
        </p:txBody>
      </p:sp>
      <p:grpSp>
        <p:nvGrpSpPr>
          <p:cNvPr id="2" name="组合 1">
            <a:extLst>
              <a:ext uri="{FF2B5EF4-FFF2-40B4-BE49-F238E27FC236}">
                <a16:creationId xmlns="" xmlns:a16="http://schemas.microsoft.com/office/drawing/2014/main" id="{911C2CE1-DA3B-D24E-A8BD-26C816CC5B70}"/>
              </a:ext>
            </a:extLst>
          </p:cNvPr>
          <p:cNvGrpSpPr/>
          <p:nvPr/>
        </p:nvGrpSpPr>
        <p:grpSpPr>
          <a:xfrm>
            <a:off x="6014877" y="1152287"/>
            <a:ext cx="2708711" cy="4969544"/>
            <a:chOff x="495946" y="1152287"/>
            <a:chExt cx="2708711" cy="4969544"/>
          </a:xfrm>
        </p:grpSpPr>
        <p:sp>
          <p:nvSpPr>
            <p:cNvPr id="17" name="矩形 16">
              <a:extLst>
                <a:ext uri="{FF2B5EF4-FFF2-40B4-BE49-F238E27FC236}">
                  <a16:creationId xmlns="" xmlns:a16="http://schemas.microsoft.com/office/drawing/2014/main" id="{3D78F0CE-A92D-BA44-BD7A-C048957263EA}"/>
                </a:ext>
              </a:extLst>
            </p:cNvPr>
            <p:cNvSpPr/>
            <p:nvPr/>
          </p:nvSpPr>
          <p:spPr>
            <a:xfrm>
              <a:off x="495946" y="1152287"/>
              <a:ext cx="2708711" cy="4969544"/>
            </a:xfrm>
            <a:prstGeom prst="rect">
              <a:avLst/>
            </a:prstGeom>
            <a:noFill/>
            <a:ln w="9525" cap="flat" cmpd="sng" algn="ctr">
              <a:solidFill>
                <a:srgbClr val="10688B"/>
              </a:solidFill>
              <a:prstDash val="solid"/>
            </a:ln>
            <a:effectLst/>
          </p:spPr>
          <p:txBody>
            <a:bodyPr wrap="square" lIns="91437" tIns="45718" rIns="91437" bIns="45718" rtlCol="0" anchor="ctr">
              <a:noAutofit/>
            </a:bodyPr>
            <a:lstStyle/>
            <a:p>
              <a:pPr marL="0" marR="0" lvl="0" indent="0" algn="ctr" defTabSz="914282" eaLnBrk="1" fontAlgn="auto" latinLnBrk="0" hangingPunct="1">
                <a:lnSpc>
                  <a:spcPct val="100000"/>
                </a:lnSpc>
                <a:spcBef>
                  <a:spcPts val="0"/>
                </a:spcBef>
                <a:spcAft>
                  <a:spcPts val="0"/>
                </a:spcAft>
                <a:buClrTx/>
                <a:buSzTx/>
                <a:buFontTx/>
                <a:buNone/>
                <a:tabLst/>
                <a:defRPr/>
              </a:pPr>
              <a:endParaRPr kumimoji="0" lang="zh-CN" altLang="en-US" sz="128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9" name="矩形 18">
              <a:extLst>
                <a:ext uri="{FF2B5EF4-FFF2-40B4-BE49-F238E27FC236}">
                  <a16:creationId xmlns="" xmlns:a16="http://schemas.microsoft.com/office/drawing/2014/main" id="{431D2A0E-C248-8E47-9689-7855D4322D58}"/>
                </a:ext>
              </a:extLst>
            </p:cNvPr>
            <p:cNvSpPr/>
            <p:nvPr/>
          </p:nvSpPr>
          <p:spPr>
            <a:xfrm>
              <a:off x="856917" y="1482766"/>
              <a:ext cx="2031319" cy="646327"/>
            </a:xfrm>
            <a:prstGeom prst="rect">
              <a:avLst/>
            </a:prstGeom>
          </p:spPr>
          <p:txBody>
            <a:bodyPr wrap="none" lIns="91437" tIns="45718" rIns="91437" bIns="45718">
              <a:spAutoFit/>
            </a:bodyPr>
            <a:lstStyle/>
            <a:p>
              <a:pPr algn="ctr" defTabSz="914282" fontAlgn="base">
                <a:spcBef>
                  <a:spcPct val="0"/>
                </a:spcBef>
                <a:spcAft>
                  <a:spcPct val="0"/>
                </a:spcAft>
                <a:defRPr/>
              </a:pPr>
              <a:r>
                <a:rPr lang="zh-CN" altLang="en-US" sz="2000" b="1" dirty="0">
                  <a:solidFill>
                    <a:srgbClr val="10688B"/>
                  </a:solidFill>
                  <a:latin typeface="微软雅黑" pitchFamily="34" charset="-122"/>
                  <a:ea typeface="微软雅黑" pitchFamily="34" charset="-122"/>
                </a:rPr>
                <a:t>训练模式</a:t>
              </a:r>
              <a:endParaRPr lang="en-US" altLang="zh-CN" sz="2000" b="1" dirty="0">
                <a:solidFill>
                  <a:srgbClr val="10688B"/>
                </a:solidFill>
                <a:latin typeface="微软雅黑" pitchFamily="34" charset="-122"/>
                <a:ea typeface="微软雅黑" pitchFamily="34" charset="-122"/>
              </a:endParaRPr>
            </a:p>
            <a:p>
              <a:pPr algn="ctr" defTabSz="914282" fontAlgn="base">
                <a:spcBef>
                  <a:spcPct val="0"/>
                </a:spcBef>
                <a:spcAft>
                  <a:spcPct val="0"/>
                </a:spcAft>
                <a:defRPr/>
              </a:pPr>
              <a:r>
                <a:rPr lang="zh-CN" altLang="en-US" sz="1600" b="1" dirty="0">
                  <a:solidFill>
                    <a:srgbClr val="10688B"/>
                  </a:solidFill>
                  <a:latin typeface="微软雅黑" pitchFamily="34" charset="-122"/>
                  <a:ea typeface="微软雅黑" pitchFamily="34" charset="-122"/>
                </a:rPr>
                <a:t>（适合普通开发者）</a:t>
              </a:r>
            </a:p>
          </p:txBody>
        </p:sp>
        <p:sp>
          <p:nvSpPr>
            <p:cNvPr id="20" name="矩形 19">
              <a:extLst>
                <a:ext uri="{FF2B5EF4-FFF2-40B4-BE49-F238E27FC236}">
                  <a16:creationId xmlns="" xmlns:a16="http://schemas.microsoft.com/office/drawing/2014/main" id="{E7AACD3E-64EA-0848-8C70-65EFC41D678A}"/>
                </a:ext>
              </a:extLst>
            </p:cNvPr>
            <p:cNvSpPr/>
            <p:nvPr/>
          </p:nvSpPr>
          <p:spPr>
            <a:xfrm>
              <a:off x="608438" y="2108334"/>
              <a:ext cx="2508735" cy="3957554"/>
            </a:xfrm>
            <a:prstGeom prst="rect">
              <a:avLst/>
            </a:prstGeom>
          </p:spPr>
          <p:txBody>
            <a:bodyPr wrap="square" lIns="91437" tIns="45718" rIns="91437" bIns="45718">
              <a:spAutoFit/>
            </a:bodyPr>
            <a:lstStyle/>
            <a:p>
              <a:pPr indent="-457223" algn="ctr">
                <a:lnSpc>
                  <a:spcPct val="200000"/>
                </a:lnSpc>
              </a:pPr>
              <a:r>
                <a:rPr lang="zh-CN" altLang="en-US" sz="1600" dirty="0">
                  <a:solidFill>
                    <a:prstClr val="white">
                      <a:lumMod val="50000"/>
                    </a:prstClr>
                  </a:solidFill>
                  <a:latin typeface="微软雅黑" pitchFamily="34" charset="-122"/>
                  <a:ea typeface="微软雅黑" pitchFamily="34" charset="-122"/>
                </a:rPr>
                <a:t>数据代码上传</a:t>
              </a:r>
              <a:endParaRPr lang="en-US" altLang="zh-CN" sz="1600" dirty="0">
                <a:solidFill>
                  <a:prstClr val="white">
                    <a:lumMod val="50000"/>
                  </a:prstClr>
                </a:solidFill>
                <a:latin typeface="微软雅黑" pitchFamily="34" charset="-122"/>
                <a:ea typeface="微软雅黑" pitchFamily="34" charset="-122"/>
              </a:endParaRPr>
            </a:p>
            <a:p>
              <a:pPr indent="-457223" algn="ctr">
                <a:lnSpc>
                  <a:spcPct val="150000"/>
                </a:lnSpc>
              </a:pPr>
              <a:r>
                <a:rPr lang="zh-CN" altLang="en-US" sz="1200" dirty="0">
                  <a:solidFill>
                    <a:srgbClr val="00B0F0"/>
                  </a:solidFill>
                  <a:latin typeface="微软雅黑" pitchFamily="34" charset="-122"/>
                  <a:ea typeface="微软雅黑" pitchFamily="34" charset="-122"/>
                </a:rPr>
                <a:t>将已经调试好的数据、代码、模型上传，自动存储到相应目录下</a:t>
              </a:r>
              <a:endParaRPr lang="en-US" altLang="zh-CN" sz="1200" dirty="0">
                <a:solidFill>
                  <a:srgbClr val="00B0F0"/>
                </a:solidFill>
                <a:latin typeface="微软雅黑" pitchFamily="34" charset="-122"/>
                <a:ea typeface="微软雅黑" pitchFamily="34" charset="-122"/>
              </a:endParaRPr>
            </a:p>
            <a:p>
              <a:pPr indent="-457223" algn="ctr">
                <a:lnSpc>
                  <a:spcPct val="200000"/>
                </a:lnSpc>
              </a:pPr>
              <a:r>
                <a:rPr lang="zh-CN" altLang="en-US" sz="1600" dirty="0">
                  <a:solidFill>
                    <a:prstClr val="white">
                      <a:lumMod val="50000"/>
                    </a:prstClr>
                  </a:solidFill>
                  <a:latin typeface="微软雅黑" pitchFamily="34" charset="-122"/>
                  <a:ea typeface="微软雅黑" pitchFamily="34" charset="-122"/>
                </a:rPr>
                <a:t>任务提交</a:t>
              </a:r>
              <a:endParaRPr lang="en-US" altLang="zh-CN" sz="1600" dirty="0">
                <a:solidFill>
                  <a:prstClr val="white">
                    <a:lumMod val="50000"/>
                  </a:prstClr>
                </a:solidFill>
                <a:latin typeface="微软雅黑" pitchFamily="34" charset="-122"/>
                <a:ea typeface="微软雅黑" pitchFamily="34" charset="-122"/>
              </a:endParaRPr>
            </a:p>
            <a:p>
              <a:pPr indent="-457223" algn="ctr">
                <a:lnSpc>
                  <a:spcPct val="150000"/>
                </a:lnSpc>
              </a:pPr>
              <a:r>
                <a:rPr lang="zh-CN" altLang="en-US" sz="1200" dirty="0">
                  <a:solidFill>
                    <a:srgbClr val="00B0F0"/>
                  </a:solidFill>
                  <a:latin typeface="微软雅黑" pitchFamily="34" charset="-122"/>
                  <a:ea typeface="微软雅黑" pitchFamily="34" charset="-122"/>
                </a:rPr>
                <a:t>选择代码、模型、数据、算法框架等，以及训练需要的</a:t>
              </a:r>
              <a:r>
                <a:rPr lang="en-US" altLang="zh-CN" sz="1200" dirty="0">
                  <a:solidFill>
                    <a:srgbClr val="00B0F0"/>
                  </a:solidFill>
                  <a:latin typeface="微软雅黑" pitchFamily="34" charset="-122"/>
                  <a:ea typeface="微软雅黑" pitchFamily="34" charset="-122"/>
                </a:rPr>
                <a:t>GPU</a:t>
              </a:r>
              <a:r>
                <a:rPr lang="zh-CN" altLang="en-US" sz="1200" dirty="0">
                  <a:solidFill>
                    <a:srgbClr val="00B0F0"/>
                  </a:solidFill>
                  <a:latin typeface="微软雅黑" pitchFamily="34" charset="-122"/>
                  <a:ea typeface="微软雅黑" pitchFamily="34" charset="-122"/>
                </a:rPr>
                <a:t>卡数量</a:t>
              </a:r>
              <a:endParaRPr lang="en-US" altLang="zh-CN" sz="1200" dirty="0">
                <a:solidFill>
                  <a:srgbClr val="00B0F0"/>
                </a:solidFill>
                <a:latin typeface="微软雅黑" pitchFamily="34" charset="-122"/>
                <a:ea typeface="微软雅黑" pitchFamily="34" charset="-122"/>
              </a:endParaRPr>
            </a:p>
            <a:p>
              <a:pPr indent="-457223" algn="ctr">
                <a:lnSpc>
                  <a:spcPct val="200000"/>
                </a:lnSpc>
              </a:pPr>
              <a:r>
                <a:rPr lang="zh-CN" altLang="en-US" sz="1600" dirty="0">
                  <a:solidFill>
                    <a:prstClr val="white">
                      <a:lumMod val="50000"/>
                    </a:prstClr>
                  </a:solidFill>
                  <a:latin typeface="微软雅黑" pitchFamily="34" charset="-122"/>
                  <a:ea typeface="微软雅黑" pitchFamily="34" charset="-122"/>
                </a:rPr>
                <a:t>任务管理</a:t>
              </a:r>
              <a:endParaRPr lang="en-US" altLang="zh-CN" sz="1600" dirty="0">
                <a:solidFill>
                  <a:prstClr val="white">
                    <a:lumMod val="50000"/>
                  </a:prstClr>
                </a:solidFill>
                <a:latin typeface="微软雅黑" pitchFamily="34" charset="-122"/>
                <a:ea typeface="微软雅黑" pitchFamily="34" charset="-122"/>
              </a:endParaRPr>
            </a:p>
            <a:p>
              <a:pPr indent="-457223" algn="ctr">
                <a:lnSpc>
                  <a:spcPct val="200000"/>
                </a:lnSpc>
              </a:pPr>
              <a:r>
                <a:rPr lang="zh-CN" altLang="en-US" sz="1200" dirty="0">
                  <a:solidFill>
                    <a:srgbClr val="00B0F0"/>
                  </a:solidFill>
                  <a:latin typeface="微软雅黑" pitchFamily="34" charset="-122"/>
                  <a:ea typeface="微软雅黑" pitchFamily="34" charset="-122"/>
                </a:rPr>
                <a:t>管理任务状态、日志</a:t>
              </a:r>
              <a:endParaRPr lang="en-US" altLang="zh-CN" sz="1200" dirty="0">
                <a:solidFill>
                  <a:srgbClr val="00B0F0"/>
                </a:solidFill>
                <a:latin typeface="微软雅黑" pitchFamily="34" charset="-122"/>
                <a:ea typeface="微软雅黑" pitchFamily="34" charset="-122"/>
              </a:endParaRPr>
            </a:p>
            <a:p>
              <a:pPr indent="-457223" algn="ctr">
                <a:lnSpc>
                  <a:spcPct val="200000"/>
                </a:lnSpc>
              </a:pPr>
              <a:r>
                <a:rPr lang="zh-CN" altLang="en-US" sz="1600" dirty="0">
                  <a:solidFill>
                    <a:prstClr val="white">
                      <a:lumMod val="50000"/>
                    </a:prstClr>
                  </a:solidFill>
                  <a:latin typeface="微软雅黑" pitchFamily="34" charset="-122"/>
                  <a:ea typeface="微软雅黑" pitchFamily="34" charset="-122"/>
                </a:rPr>
                <a:t>模型输出</a:t>
              </a:r>
              <a:endParaRPr lang="en-US" altLang="zh-CN" sz="1600" dirty="0">
                <a:solidFill>
                  <a:prstClr val="white">
                    <a:lumMod val="50000"/>
                  </a:prstClr>
                </a:solidFill>
                <a:latin typeface="微软雅黑" pitchFamily="34" charset="-122"/>
                <a:ea typeface="微软雅黑" pitchFamily="34" charset="-122"/>
              </a:endParaRPr>
            </a:p>
            <a:p>
              <a:pPr indent="-457223" algn="ctr">
                <a:lnSpc>
                  <a:spcPct val="200000"/>
                </a:lnSpc>
              </a:pPr>
              <a:r>
                <a:rPr lang="zh-CN" altLang="en-US" sz="1200" dirty="0">
                  <a:solidFill>
                    <a:srgbClr val="00B0F0"/>
                  </a:solidFill>
                  <a:latin typeface="微软雅黑" pitchFamily="34" charset="-122"/>
                  <a:ea typeface="微软雅黑" pitchFamily="34" charset="-122"/>
                </a:rPr>
                <a:t>输出训练好的模型</a:t>
              </a:r>
              <a:endParaRPr lang="en-US" altLang="zh-CN" sz="1200" dirty="0">
                <a:solidFill>
                  <a:srgbClr val="00B0F0"/>
                </a:solidFill>
                <a:latin typeface="微软雅黑" pitchFamily="34" charset="-122"/>
                <a:ea typeface="微软雅黑" pitchFamily="34" charset="-122"/>
              </a:endParaRPr>
            </a:p>
          </p:txBody>
        </p:sp>
      </p:grpSp>
      <p:grpSp>
        <p:nvGrpSpPr>
          <p:cNvPr id="3" name="组合 2">
            <a:extLst>
              <a:ext uri="{FF2B5EF4-FFF2-40B4-BE49-F238E27FC236}">
                <a16:creationId xmlns="" xmlns:a16="http://schemas.microsoft.com/office/drawing/2014/main" id="{F8B611C5-28D6-8042-8845-9550E7111F7E}"/>
              </a:ext>
            </a:extLst>
          </p:cNvPr>
          <p:cNvGrpSpPr/>
          <p:nvPr/>
        </p:nvGrpSpPr>
        <p:grpSpPr>
          <a:xfrm>
            <a:off x="498222" y="1152287"/>
            <a:ext cx="2708711" cy="4969544"/>
            <a:chOff x="6063330" y="1152287"/>
            <a:chExt cx="2708711" cy="4969544"/>
          </a:xfrm>
        </p:grpSpPr>
        <p:sp>
          <p:nvSpPr>
            <p:cNvPr id="18" name="矩形 17">
              <a:extLst>
                <a:ext uri="{FF2B5EF4-FFF2-40B4-BE49-F238E27FC236}">
                  <a16:creationId xmlns="" xmlns:a16="http://schemas.microsoft.com/office/drawing/2014/main" id="{54272CAC-C799-A149-BCB8-761E2700CD6C}"/>
                </a:ext>
              </a:extLst>
            </p:cNvPr>
            <p:cNvSpPr/>
            <p:nvPr/>
          </p:nvSpPr>
          <p:spPr>
            <a:xfrm>
              <a:off x="6063330" y="1152287"/>
              <a:ext cx="2708711" cy="4969544"/>
            </a:xfrm>
            <a:prstGeom prst="rect">
              <a:avLst/>
            </a:prstGeom>
            <a:noFill/>
            <a:ln w="9525" cap="flat" cmpd="sng" algn="ctr">
              <a:solidFill>
                <a:srgbClr val="10688B"/>
              </a:solidFill>
              <a:prstDash val="solid"/>
            </a:ln>
            <a:effectLst/>
          </p:spPr>
          <p:txBody>
            <a:bodyPr wrap="square" lIns="91437" tIns="45718" rIns="91437" bIns="45718" rtlCol="0" anchor="ctr">
              <a:noAutofit/>
            </a:bodyPr>
            <a:lstStyle/>
            <a:p>
              <a:pPr marL="0" marR="0" lvl="0" indent="0" algn="ctr" defTabSz="914282" eaLnBrk="1" fontAlgn="auto" latinLnBrk="0" hangingPunct="1">
                <a:lnSpc>
                  <a:spcPct val="100000"/>
                </a:lnSpc>
                <a:spcBef>
                  <a:spcPts val="0"/>
                </a:spcBef>
                <a:spcAft>
                  <a:spcPts val="0"/>
                </a:spcAft>
                <a:buClrTx/>
                <a:buSzTx/>
                <a:buFontTx/>
                <a:buNone/>
                <a:tabLst/>
                <a:defRPr/>
              </a:pPr>
              <a:endParaRPr kumimoji="0" lang="zh-CN" altLang="en-US" sz="1280"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2" name="矩形 21">
              <a:extLst>
                <a:ext uri="{FF2B5EF4-FFF2-40B4-BE49-F238E27FC236}">
                  <a16:creationId xmlns="" xmlns:a16="http://schemas.microsoft.com/office/drawing/2014/main" id="{355D28C0-A399-804D-AFA6-8B28DA3EE440}"/>
                </a:ext>
              </a:extLst>
            </p:cNvPr>
            <p:cNvSpPr/>
            <p:nvPr/>
          </p:nvSpPr>
          <p:spPr>
            <a:xfrm>
              <a:off x="6466762" y="1482766"/>
              <a:ext cx="2031319" cy="646327"/>
            </a:xfrm>
            <a:prstGeom prst="rect">
              <a:avLst/>
            </a:prstGeom>
          </p:spPr>
          <p:txBody>
            <a:bodyPr wrap="none" lIns="91437" tIns="45718" rIns="91437" bIns="45718">
              <a:spAutoFit/>
            </a:bodyPr>
            <a:lstStyle/>
            <a:p>
              <a:pPr algn="ctr" defTabSz="914282" fontAlgn="base">
                <a:spcBef>
                  <a:spcPct val="0"/>
                </a:spcBef>
                <a:spcAft>
                  <a:spcPct val="0"/>
                </a:spcAft>
                <a:defRPr/>
              </a:pPr>
              <a:r>
                <a:rPr lang="zh-CN" altLang="en-US" sz="2000" b="1" dirty="0">
                  <a:solidFill>
                    <a:srgbClr val="10688B"/>
                  </a:solidFill>
                  <a:latin typeface="微软雅黑" pitchFamily="34" charset="-122"/>
                  <a:ea typeface="微软雅黑" pitchFamily="34" charset="-122"/>
                </a:rPr>
                <a:t>开发者模式</a:t>
              </a:r>
              <a:endParaRPr lang="en-US" altLang="zh-CN" sz="2000" b="1" dirty="0">
                <a:solidFill>
                  <a:srgbClr val="10688B"/>
                </a:solidFill>
                <a:latin typeface="微软雅黑" pitchFamily="34" charset="-122"/>
                <a:ea typeface="微软雅黑" pitchFamily="34" charset="-122"/>
              </a:endParaRPr>
            </a:p>
            <a:p>
              <a:pPr algn="ctr" defTabSz="914282" fontAlgn="base">
                <a:spcBef>
                  <a:spcPct val="0"/>
                </a:spcBef>
                <a:spcAft>
                  <a:spcPct val="0"/>
                </a:spcAft>
                <a:defRPr/>
              </a:pPr>
              <a:r>
                <a:rPr lang="zh-CN" altLang="en-US" sz="1600" b="1" dirty="0">
                  <a:solidFill>
                    <a:srgbClr val="10688B"/>
                  </a:solidFill>
                  <a:latin typeface="微软雅黑" pitchFamily="34" charset="-122"/>
                  <a:ea typeface="微软雅黑" pitchFamily="34" charset="-122"/>
                </a:rPr>
                <a:t>（适合专业开发者）</a:t>
              </a:r>
            </a:p>
          </p:txBody>
        </p:sp>
        <p:sp>
          <p:nvSpPr>
            <p:cNvPr id="23" name="矩形 22">
              <a:extLst>
                <a:ext uri="{FF2B5EF4-FFF2-40B4-BE49-F238E27FC236}">
                  <a16:creationId xmlns="" xmlns:a16="http://schemas.microsoft.com/office/drawing/2014/main" id="{5854CDE7-5E63-3740-8B12-8064DD14F66A}"/>
                </a:ext>
              </a:extLst>
            </p:cNvPr>
            <p:cNvSpPr/>
            <p:nvPr/>
          </p:nvSpPr>
          <p:spPr>
            <a:xfrm>
              <a:off x="6218285" y="2108334"/>
              <a:ext cx="2508735" cy="3906899"/>
            </a:xfrm>
            <a:prstGeom prst="rect">
              <a:avLst/>
            </a:prstGeom>
          </p:spPr>
          <p:txBody>
            <a:bodyPr wrap="square" lIns="91437" tIns="45718" rIns="91437" bIns="45718">
              <a:spAutoFit/>
            </a:bodyPr>
            <a:lstStyle/>
            <a:p>
              <a:pPr marL="0" lvl="2" algn="ctr">
                <a:lnSpc>
                  <a:spcPct val="200000"/>
                </a:lnSpc>
              </a:pPr>
              <a:r>
                <a:rPr lang="en-US" altLang="zh-CN" sz="1600" dirty="0" err="1">
                  <a:solidFill>
                    <a:prstClr val="white">
                      <a:lumMod val="50000"/>
                    </a:prstClr>
                  </a:solidFill>
                  <a:latin typeface="微软雅黑" pitchFamily="34" charset="-122"/>
                  <a:ea typeface="微软雅黑" pitchFamily="34" charset="-122"/>
                </a:rPr>
                <a:t>Jupyter</a:t>
              </a:r>
              <a:r>
                <a:rPr lang="zh-CN" altLang="en-US" sz="1600" dirty="0">
                  <a:solidFill>
                    <a:prstClr val="white">
                      <a:lumMod val="50000"/>
                    </a:prstClr>
                  </a:solidFill>
                  <a:latin typeface="微软雅黑" pitchFamily="34" charset="-122"/>
                  <a:ea typeface="微软雅黑" pitchFamily="34" charset="-122"/>
                </a:rPr>
                <a:t> </a:t>
              </a:r>
              <a:r>
                <a:rPr lang="en-US" altLang="zh-CN" sz="1600" dirty="0">
                  <a:solidFill>
                    <a:prstClr val="white">
                      <a:lumMod val="50000"/>
                    </a:prstClr>
                  </a:solidFill>
                  <a:latin typeface="微软雅黑" pitchFamily="34" charset="-122"/>
                  <a:ea typeface="微软雅黑" pitchFamily="34" charset="-122"/>
                </a:rPr>
                <a:t>notebook</a:t>
              </a:r>
            </a:p>
            <a:p>
              <a:pPr marL="0" lvl="2" indent="-457223" algn="ctr">
                <a:lnSpc>
                  <a:spcPct val="150000"/>
                </a:lnSpc>
              </a:pPr>
              <a:r>
                <a:rPr lang="zh-CN" altLang="en-US" sz="1200" dirty="0">
                  <a:solidFill>
                    <a:srgbClr val="00B0F0"/>
                  </a:solidFill>
                  <a:latin typeface="微软雅黑" pitchFamily="34" charset="-122"/>
                  <a:ea typeface="微软雅黑" pitchFamily="34" charset="-122"/>
                  <a:sym typeface="Square721 BT"/>
                </a:rPr>
                <a:t>编辑、调试代码</a:t>
              </a:r>
              <a:endParaRPr lang="en-US" altLang="zh-CN" sz="1200" dirty="0">
                <a:solidFill>
                  <a:srgbClr val="00B0F0"/>
                </a:solidFill>
                <a:latin typeface="微软雅黑" pitchFamily="34" charset="-122"/>
                <a:ea typeface="微软雅黑" pitchFamily="34" charset="-122"/>
                <a:sym typeface="Square721 BT"/>
              </a:endParaRPr>
            </a:p>
            <a:p>
              <a:pPr marL="0" lvl="2" indent="-457223" algn="ctr">
                <a:lnSpc>
                  <a:spcPct val="150000"/>
                </a:lnSpc>
              </a:pPr>
              <a:r>
                <a:rPr lang="zh-CN" altLang="en-US" sz="1200" dirty="0">
                  <a:solidFill>
                    <a:srgbClr val="00B0F0"/>
                  </a:solidFill>
                  <a:latin typeface="微软雅黑" pitchFamily="34" charset="-122"/>
                  <a:ea typeface="微软雅黑" pitchFamily="34" charset="-122"/>
                  <a:sym typeface="Square721 BT"/>
                </a:rPr>
                <a:t>撰写说明文字</a:t>
              </a:r>
              <a:endParaRPr lang="en-US" altLang="zh-CN" sz="1200" dirty="0">
                <a:solidFill>
                  <a:srgbClr val="00B0F0"/>
                </a:solidFill>
                <a:latin typeface="微软雅黑" pitchFamily="34" charset="-122"/>
                <a:ea typeface="微软雅黑" pitchFamily="34" charset="-122"/>
                <a:sym typeface="Square721 BT"/>
              </a:endParaRPr>
            </a:p>
            <a:p>
              <a:pPr marL="0" lvl="2" indent="-457223" algn="ctr">
                <a:lnSpc>
                  <a:spcPct val="150000"/>
                </a:lnSpc>
              </a:pPr>
              <a:r>
                <a:rPr lang="zh-CN" altLang="en-US" sz="1200" dirty="0">
                  <a:solidFill>
                    <a:srgbClr val="00B0F0"/>
                  </a:solidFill>
                  <a:latin typeface="微软雅黑" pitchFamily="34" charset="-122"/>
                  <a:ea typeface="微软雅黑" pitchFamily="34" charset="-122"/>
                  <a:sym typeface="Square721 BT"/>
                </a:rPr>
                <a:t>数学公式</a:t>
              </a:r>
              <a:endParaRPr lang="en-US" altLang="zh-CN" sz="1200" dirty="0">
                <a:solidFill>
                  <a:srgbClr val="00B0F0"/>
                </a:solidFill>
                <a:latin typeface="微软雅黑" pitchFamily="34" charset="-122"/>
                <a:ea typeface="微软雅黑" pitchFamily="34" charset="-122"/>
                <a:sym typeface="Square721 BT"/>
              </a:endParaRPr>
            </a:p>
            <a:p>
              <a:pPr marL="0" lvl="2" indent="-457223" algn="ctr">
                <a:lnSpc>
                  <a:spcPct val="150000"/>
                </a:lnSpc>
              </a:pPr>
              <a:r>
                <a:rPr lang="zh-CN" altLang="en-US" sz="1200" dirty="0">
                  <a:solidFill>
                    <a:srgbClr val="00B0F0"/>
                  </a:solidFill>
                  <a:latin typeface="微软雅黑" pitchFamily="34" charset="-122"/>
                  <a:ea typeface="微软雅黑" pitchFamily="34" charset="-122"/>
                  <a:sym typeface="Square721 BT"/>
                </a:rPr>
                <a:t>图表呈现</a:t>
              </a:r>
              <a:endParaRPr lang="en-US" altLang="zh-CN" sz="1200" dirty="0">
                <a:solidFill>
                  <a:srgbClr val="00B0F0"/>
                </a:solidFill>
                <a:latin typeface="微软雅黑" pitchFamily="34" charset="-122"/>
                <a:ea typeface="微软雅黑" pitchFamily="34" charset="-122"/>
                <a:sym typeface="Square721 BT"/>
              </a:endParaRPr>
            </a:p>
            <a:p>
              <a:pPr marL="0" lvl="2" indent="-457223" algn="ctr">
                <a:lnSpc>
                  <a:spcPct val="150000"/>
                </a:lnSpc>
              </a:pPr>
              <a:r>
                <a:rPr lang="zh-CN" altLang="en-US" sz="1200" dirty="0">
                  <a:solidFill>
                    <a:srgbClr val="00B0F0"/>
                  </a:solidFill>
                  <a:latin typeface="微软雅黑" pitchFamily="34" charset="-122"/>
                  <a:ea typeface="微软雅黑" pitchFamily="34" charset="-122"/>
                  <a:sym typeface="Square721 BT"/>
                </a:rPr>
                <a:t>便于教学分享</a:t>
              </a:r>
              <a:endParaRPr lang="en-US" altLang="zh-CN" sz="1200" dirty="0">
                <a:solidFill>
                  <a:srgbClr val="00B0F0"/>
                </a:solidFill>
                <a:latin typeface="微软雅黑" pitchFamily="34" charset="-122"/>
                <a:ea typeface="微软雅黑" pitchFamily="34" charset="-122"/>
                <a:sym typeface="Square721 BT"/>
              </a:endParaRPr>
            </a:p>
            <a:p>
              <a:pPr marL="0" lvl="2" indent="-457223" algn="ctr">
                <a:lnSpc>
                  <a:spcPct val="150000"/>
                </a:lnSpc>
              </a:pPr>
              <a:r>
                <a:rPr lang="zh-CN" altLang="en-US" sz="1200" dirty="0">
                  <a:solidFill>
                    <a:srgbClr val="00B0F0"/>
                  </a:solidFill>
                  <a:latin typeface="微软雅黑" pitchFamily="34" charset="-122"/>
                  <a:ea typeface="微软雅黑" pitchFamily="34" charset="-122"/>
                  <a:sym typeface="Square721 BT"/>
                </a:rPr>
                <a:t>结论</a:t>
              </a:r>
              <a:endParaRPr lang="en-US" altLang="zh-CN" sz="1200" dirty="0">
                <a:solidFill>
                  <a:srgbClr val="00B0F0"/>
                </a:solidFill>
                <a:latin typeface="微软雅黑" pitchFamily="34" charset="-122"/>
                <a:ea typeface="微软雅黑" pitchFamily="34" charset="-122"/>
              </a:endParaRPr>
            </a:p>
            <a:p>
              <a:pPr marL="0" lvl="2" algn="ctr">
                <a:lnSpc>
                  <a:spcPct val="200000"/>
                </a:lnSpc>
              </a:pPr>
              <a:endParaRPr lang="en-US" altLang="zh-CN" sz="1200" dirty="0">
                <a:solidFill>
                  <a:prstClr val="white">
                    <a:lumMod val="50000"/>
                  </a:prstClr>
                </a:solidFill>
                <a:latin typeface="微软雅黑" pitchFamily="34" charset="-122"/>
                <a:ea typeface="微软雅黑" pitchFamily="34" charset="-122"/>
              </a:endParaRPr>
            </a:p>
            <a:p>
              <a:pPr marL="0" lvl="2" algn="ctr">
                <a:lnSpc>
                  <a:spcPct val="200000"/>
                </a:lnSpc>
              </a:pPr>
              <a:r>
                <a:rPr lang="en-US" altLang="zh-CN" sz="1600" dirty="0">
                  <a:solidFill>
                    <a:prstClr val="white">
                      <a:lumMod val="50000"/>
                    </a:prstClr>
                  </a:solidFill>
                  <a:latin typeface="微软雅黑" pitchFamily="34" charset="-122"/>
                  <a:ea typeface="微软雅黑" pitchFamily="34" charset="-122"/>
                </a:rPr>
                <a:t>Web</a:t>
              </a:r>
              <a:r>
                <a:rPr lang="zh-CN" altLang="en-US" sz="1600" dirty="0">
                  <a:solidFill>
                    <a:prstClr val="white">
                      <a:lumMod val="50000"/>
                    </a:prstClr>
                  </a:solidFill>
                  <a:latin typeface="微软雅黑" pitchFamily="34" charset="-122"/>
                  <a:ea typeface="微软雅黑" pitchFamily="34" charset="-122"/>
                </a:rPr>
                <a:t> </a:t>
              </a:r>
              <a:r>
                <a:rPr lang="en-US" altLang="zh-CN" sz="1600" dirty="0">
                  <a:solidFill>
                    <a:prstClr val="white">
                      <a:lumMod val="50000"/>
                    </a:prstClr>
                  </a:solidFill>
                  <a:latin typeface="微软雅黑" pitchFamily="34" charset="-122"/>
                  <a:ea typeface="微软雅黑" pitchFamily="34" charset="-122"/>
                </a:rPr>
                <a:t>SSH</a:t>
              </a:r>
              <a:endParaRPr lang="en-US" altLang="zh-CN" sz="1200" dirty="0">
                <a:solidFill>
                  <a:srgbClr val="00B0F0"/>
                </a:solidFill>
                <a:latin typeface="微软雅黑" pitchFamily="34" charset="-122"/>
                <a:ea typeface="微软雅黑" pitchFamily="34" charset="-122"/>
              </a:endParaRPr>
            </a:p>
            <a:p>
              <a:pPr marL="0" lvl="2" indent="-457223" algn="ctr">
                <a:lnSpc>
                  <a:spcPct val="150000"/>
                </a:lnSpc>
              </a:pPr>
              <a:r>
                <a:rPr lang="zh-CN" altLang="en-US" sz="1200" dirty="0">
                  <a:solidFill>
                    <a:srgbClr val="00B0F0"/>
                  </a:solidFill>
                  <a:latin typeface="微软雅黑" pitchFamily="34" charset="-122"/>
                  <a:ea typeface="微软雅黑" pitchFamily="34" charset="-122"/>
                </a:rPr>
                <a:t>虚机模式</a:t>
              </a:r>
              <a:endParaRPr lang="en-US" altLang="zh-CN" sz="1200" dirty="0">
                <a:solidFill>
                  <a:srgbClr val="00B0F0"/>
                </a:solidFill>
                <a:latin typeface="微软雅黑" pitchFamily="34" charset="-122"/>
                <a:ea typeface="微软雅黑" pitchFamily="34" charset="-122"/>
              </a:endParaRPr>
            </a:p>
            <a:p>
              <a:pPr marL="0" lvl="2" indent="-457223" algn="ctr">
                <a:lnSpc>
                  <a:spcPct val="150000"/>
                </a:lnSpc>
              </a:pPr>
              <a:r>
                <a:rPr lang="zh-CN" altLang="en-US" sz="1200" dirty="0">
                  <a:solidFill>
                    <a:srgbClr val="00B0F0"/>
                  </a:solidFill>
                  <a:latin typeface="微软雅黑" pitchFamily="34" charset="-122"/>
                  <a:ea typeface="微软雅黑" pitchFamily="34" charset="-122"/>
                </a:rPr>
                <a:t>深度定制</a:t>
              </a:r>
              <a:endParaRPr lang="en-US" altLang="zh-CN" sz="1200" dirty="0">
                <a:solidFill>
                  <a:srgbClr val="00B0F0"/>
                </a:solidFill>
                <a:latin typeface="微软雅黑" pitchFamily="34" charset="-122"/>
                <a:ea typeface="微软雅黑" pitchFamily="34" charset="-122"/>
              </a:endParaRPr>
            </a:p>
            <a:p>
              <a:pPr marL="0" lvl="2" indent="-457223" algn="ctr">
                <a:lnSpc>
                  <a:spcPct val="150000"/>
                </a:lnSpc>
              </a:pPr>
              <a:endParaRPr lang="zh-CN" altLang="en-US" sz="1200" dirty="0">
                <a:solidFill>
                  <a:srgbClr val="00B0F0"/>
                </a:solidFill>
                <a:latin typeface="微软雅黑" pitchFamily="34" charset="-122"/>
                <a:ea typeface="微软雅黑" pitchFamily="34" charset="-122"/>
              </a:endParaRPr>
            </a:p>
          </p:txBody>
        </p:sp>
      </p:grpSp>
      <p:grpSp>
        <p:nvGrpSpPr>
          <p:cNvPr id="29" name="Group 16">
            <a:extLst>
              <a:ext uri="{FF2B5EF4-FFF2-40B4-BE49-F238E27FC236}">
                <a16:creationId xmlns="" xmlns:a16="http://schemas.microsoft.com/office/drawing/2014/main" id="{3B0572D6-6E1E-8149-A758-98A8F6EF1630}"/>
              </a:ext>
            </a:extLst>
          </p:cNvPr>
          <p:cNvGrpSpPr/>
          <p:nvPr/>
        </p:nvGrpSpPr>
        <p:grpSpPr>
          <a:xfrm>
            <a:off x="3387419" y="3597932"/>
            <a:ext cx="2446976" cy="2523899"/>
            <a:chOff x="2488916" y="3076243"/>
            <a:chExt cx="1619916" cy="1619915"/>
          </a:xfrm>
        </p:grpSpPr>
        <p:sp>
          <p:nvSpPr>
            <p:cNvPr id="30" name="Rectangle 18">
              <a:extLst>
                <a:ext uri="{FF2B5EF4-FFF2-40B4-BE49-F238E27FC236}">
                  <a16:creationId xmlns="" xmlns:a16="http://schemas.microsoft.com/office/drawing/2014/main" id="{42DB1CF9-3225-AC43-9EEF-056474D671B6}"/>
                </a:ext>
              </a:extLst>
            </p:cNvPr>
            <p:cNvSpPr/>
            <p:nvPr/>
          </p:nvSpPr>
          <p:spPr>
            <a:xfrm>
              <a:off x="2488917" y="3076243"/>
              <a:ext cx="1619915" cy="1619915"/>
            </a:xfrm>
            <a:prstGeom prst="rect">
              <a:avLst/>
            </a:prstGeom>
            <a:blipFill dpi="0" rotWithShape="1">
              <a:blip r:embed="rId3" cstate="print">
                <a:extLst>
                  <a:ext uri="{28A0092B-C50C-407E-A947-70E740481C1C}">
                    <a14:useLocalDpi xmlns=""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53">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31" name="Rectangle 19">
              <a:extLst>
                <a:ext uri="{FF2B5EF4-FFF2-40B4-BE49-F238E27FC236}">
                  <a16:creationId xmlns="" xmlns:a16="http://schemas.microsoft.com/office/drawing/2014/main" id="{5BC88915-C4B9-8C4D-B54C-B55421AAA153}"/>
                </a:ext>
              </a:extLst>
            </p:cNvPr>
            <p:cNvSpPr/>
            <p:nvPr/>
          </p:nvSpPr>
          <p:spPr>
            <a:xfrm>
              <a:off x="2488916" y="4220308"/>
              <a:ext cx="1619915" cy="47584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开发者模式</a:t>
              </a:r>
              <a:endParaRPr lang="en-GB" sz="16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grpSp>
        <p:nvGrpSpPr>
          <p:cNvPr id="36" name="组合 35">
            <a:extLst>
              <a:ext uri="{FF2B5EF4-FFF2-40B4-BE49-F238E27FC236}">
                <a16:creationId xmlns="" xmlns:a16="http://schemas.microsoft.com/office/drawing/2014/main" id="{F0E188A4-CB3C-6C4F-95E8-E7A149D04CE7}"/>
              </a:ext>
            </a:extLst>
          </p:cNvPr>
          <p:cNvGrpSpPr/>
          <p:nvPr/>
        </p:nvGrpSpPr>
        <p:grpSpPr>
          <a:xfrm>
            <a:off x="3387419" y="1152287"/>
            <a:ext cx="2446972" cy="2400913"/>
            <a:chOff x="3410505" y="3720917"/>
            <a:chExt cx="2446972" cy="2400913"/>
          </a:xfrm>
        </p:grpSpPr>
        <p:pic>
          <p:nvPicPr>
            <p:cNvPr id="35" name="图片 34">
              <a:extLst>
                <a:ext uri="{FF2B5EF4-FFF2-40B4-BE49-F238E27FC236}">
                  <a16:creationId xmlns="" xmlns:a16="http://schemas.microsoft.com/office/drawing/2014/main" id="{FD16F28A-44B5-CD49-B0EA-6FE8D6015E6F}"/>
                </a:ext>
              </a:extLst>
            </p:cNvPr>
            <p:cNvPicPr>
              <a:picLocks noChangeAspect="1"/>
            </p:cNvPicPr>
            <p:nvPr/>
          </p:nvPicPr>
          <p:blipFill>
            <a:blip r:embed="rId4" cstate="screen">
              <a:extLst>
                <a:ext uri="{28A0092B-C50C-407E-A947-70E740481C1C}">
                  <a14:useLocalDpi xmlns="" xmlns:a14="http://schemas.microsoft.com/office/drawing/2010/main"/>
                </a:ext>
              </a:extLst>
            </a:blip>
            <a:srcRect/>
            <a:stretch>
              <a:fillRect/>
            </a:stretch>
          </p:blipFill>
          <p:spPr>
            <a:xfrm>
              <a:off x="3410505" y="3720917"/>
              <a:ext cx="2446972" cy="2400913"/>
            </a:xfrm>
            <a:custGeom>
              <a:avLst/>
              <a:gdLst>
                <a:gd name="connsiteX0" fmla="*/ 0 w 2222604"/>
                <a:gd name="connsiteY0" fmla="*/ 0 h 2222604"/>
                <a:gd name="connsiteX1" fmla="*/ 2222604 w 2222604"/>
                <a:gd name="connsiteY1" fmla="*/ 0 h 2222604"/>
                <a:gd name="connsiteX2" fmla="*/ 2222604 w 2222604"/>
                <a:gd name="connsiteY2" fmla="*/ 2222604 h 2222604"/>
                <a:gd name="connsiteX3" fmla="*/ 0 w 2222604"/>
                <a:gd name="connsiteY3" fmla="*/ 2222604 h 2222604"/>
              </a:gdLst>
              <a:ahLst/>
              <a:cxnLst>
                <a:cxn ang="0">
                  <a:pos x="connsiteX0" y="connsiteY0"/>
                </a:cxn>
                <a:cxn ang="0">
                  <a:pos x="connsiteX1" y="connsiteY1"/>
                </a:cxn>
                <a:cxn ang="0">
                  <a:pos x="connsiteX2" y="connsiteY2"/>
                </a:cxn>
                <a:cxn ang="0">
                  <a:pos x="connsiteX3" y="connsiteY3"/>
                </a:cxn>
              </a:cxnLst>
              <a:rect l="l" t="t" r="r" b="b"/>
              <a:pathLst>
                <a:path w="2222604" h="2222604">
                  <a:moveTo>
                    <a:pt x="0" y="0"/>
                  </a:moveTo>
                  <a:lnTo>
                    <a:pt x="2222604" y="0"/>
                  </a:lnTo>
                  <a:lnTo>
                    <a:pt x="2222604" y="2222604"/>
                  </a:lnTo>
                  <a:lnTo>
                    <a:pt x="0" y="2222604"/>
                  </a:lnTo>
                  <a:close/>
                </a:path>
              </a:pathLst>
            </a:custGeom>
          </p:spPr>
        </p:pic>
        <p:sp>
          <p:nvSpPr>
            <p:cNvPr id="34" name="Rectangle 24">
              <a:extLst>
                <a:ext uri="{FF2B5EF4-FFF2-40B4-BE49-F238E27FC236}">
                  <a16:creationId xmlns="" xmlns:a16="http://schemas.microsoft.com/office/drawing/2014/main" id="{C07DB934-37AD-534D-A36E-DB5951401C00}"/>
                </a:ext>
              </a:extLst>
            </p:cNvPr>
            <p:cNvSpPr/>
            <p:nvPr/>
          </p:nvSpPr>
          <p:spPr>
            <a:xfrm>
              <a:off x="3410505" y="5417017"/>
              <a:ext cx="2446972" cy="70481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训练模式</a:t>
              </a:r>
              <a:endParaRPr lang="en-GB" sz="16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spTree>
    <p:extLst>
      <p:ext uri="{BB962C8B-B14F-4D97-AF65-F5344CB8AC3E}">
        <p14:creationId xmlns="" xmlns:p14="http://schemas.microsoft.com/office/powerpoint/2010/main" val="148023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2"/>
          <p:cNvSpPr txBox="1">
            <a:spLocks noChangeArrowheads="1"/>
          </p:cNvSpPr>
          <p:nvPr/>
        </p:nvSpPr>
        <p:spPr bwMode="auto">
          <a:xfrm>
            <a:off x="28378" y="1"/>
            <a:ext cx="5581808" cy="655093"/>
          </a:xfrm>
          <a:prstGeom prst="rect">
            <a:avLst/>
          </a:prstGeom>
          <a:noFill/>
          <a:ln>
            <a:miter lim="800000"/>
          </a:ln>
        </p:spPr>
        <p:txBody>
          <a:bodyPr vert="horz" wrap="square" lIns="91440" tIns="45720" rIns="91440" bIns="45720" numCol="1" rtlCol="0" anchor="ctr" anchorCtr="0" compatLnSpc="1">
            <a:normAutofit/>
          </a:bodyPr>
          <a:lstStyle>
            <a:defPPr>
              <a:defRPr lang="zh-CN"/>
            </a:defPPr>
            <a:lvl1pPr>
              <a:lnSpc>
                <a:spcPct val="90000"/>
              </a:lnSpc>
              <a:spcBef>
                <a:spcPct val="0"/>
              </a:spcBef>
              <a:buNone/>
              <a:defRPr sz="2000" b="1">
                <a:solidFill>
                  <a:schemeClr val="bg1"/>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rPr>
              <a:t>海量的公开</a:t>
            </a:r>
            <a:r>
              <a:rPr kumimoji="0" lang="zh-CN" altLang="en-US" sz="24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j-cs"/>
              </a:rPr>
              <a:t>数据</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j-cs"/>
            </a:endParaRPr>
          </a:p>
        </p:txBody>
      </p:sp>
      <p:grpSp>
        <p:nvGrpSpPr>
          <p:cNvPr id="125" name="组合 124">
            <a:extLst>
              <a:ext uri="{FF2B5EF4-FFF2-40B4-BE49-F238E27FC236}">
                <a16:creationId xmlns="" xmlns:a16="http://schemas.microsoft.com/office/drawing/2014/main" id="{F5BB42D5-0FF8-534D-905F-8FC471B23391}"/>
              </a:ext>
            </a:extLst>
          </p:cNvPr>
          <p:cNvGrpSpPr/>
          <p:nvPr/>
        </p:nvGrpSpPr>
        <p:grpSpPr>
          <a:xfrm>
            <a:off x="750091" y="1080437"/>
            <a:ext cx="3241204" cy="2224070"/>
            <a:chOff x="520801" y="1448562"/>
            <a:chExt cx="3241204" cy="2224070"/>
          </a:xfrm>
        </p:grpSpPr>
        <p:sp>
          <p:nvSpPr>
            <p:cNvPr id="126" name="TextBox 23">
              <a:extLst>
                <a:ext uri="{FF2B5EF4-FFF2-40B4-BE49-F238E27FC236}">
                  <a16:creationId xmlns="" xmlns:a16="http://schemas.microsoft.com/office/drawing/2014/main" id="{45D452A4-D4B1-1541-8324-22D9D507437D}"/>
                </a:ext>
              </a:extLst>
            </p:cNvPr>
            <p:cNvSpPr txBox="1"/>
            <p:nvPr/>
          </p:nvSpPr>
          <p:spPr>
            <a:xfrm>
              <a:off x="520801" y="1448562"/>
              <a:ext cx="3241204" cy="2224070"/>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385692"/>
                  </a:solidFill>
                  <a:effectLst/>
                  <a:uLnTx/>
                  <a:uFillTx/>
                  <a:latin typeface="微软雅黑" panose="020B0503020204020204" pitchFamily="34" charset="-122"/>
                  <a:ea typeface="等线" panose="02010600030101010101" pitchFamily="2" charset="-122"/>
                  <a:cs typeface="+mn-cs"/>
                </a:rPr>
                <a:t>01</a:t>
              </a:r>
              <a:r>
                <a:rPr kumimoji="0" lang="zh-CN" altLang="en-US" sz="1800" b="1" i="0" u="none" strike="noStrike" kern="1200" cap="none" spc="0" normalizeH="0" baseline="0" noProof="0" dirty="0">
                  <a:ln>
                    <a:noFill/>
                  </a:ln>
                  <a:solidFill>
                    <a:srgbClr val="385692"/>
                  </a:solidFill>
                  <a:effectLst/>
                  <a:uLnTx/>
                  <a:uFillTx/>
                  <a:latin typeface="微软雅黑" panose="020B0503020204020204" pitchFamily="34" charset="-122"/>
                  <a:ea typeface="等线" panose="02010600030101010101" pitchFamily="2" charset="-122"/>
                  <a:cs typeface="+mn-cs"/>
                </a:rPr>
                <a:t> 图像</a:t>
              </a:r>
            </a:p>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385692"/>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285732" marR="0" lvl="0" indent="-285744" algn="l" defTabSz="685783"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rPr>
                <a:t>ImageNet</a:t>
              </a:r>
              <a:r>
                <a:rPr kumimoji="1"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rPr>
                <a:t>，</a:t>
              </a: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rPr>
                <a:t>1</a:t>
              </a:r>
              <a:r>
                <a:rPr kumimoji="1"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rPr>
                <a:t>千</a:t>
              </a: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rPr>
                <a:t>4</a:t>
              </a:r>
              <a:r>
                <a:rPr kumimoji="1"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rPr>
                <a:t>百万图片，</a:t>
              </a: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rPr>
                <a:t>2000</a:t>
              </a:r>
              <a:r>
                <a:rPr kumimoji="1"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rPr>
                <a:t>物体分类</a:t>
              </a:r>
              <a:endPar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endParaRPr>
            </a:p>
            <a:p>
              <a:pPr marL="285732" marR="0" lvl="0" indent="-285744" algn="l" defTabSz="685783"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14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rPr>
                <a:t>OpenImage</a:t>
              </a:r>
              <a:r>
                <a:rPr kumimoji="1"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rPr>
                <a:t>，</a:t>
              </a: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rPr>
                <a:t> 9</a:t>
              </a:r>
              <a:r>
                <a:rPr kumimoji="1"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rPr>
                <a:t>百万图片，</a:t>
              </a: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rPr>
                <a:t>5000</a:t>
              </a:r>
              <a:r>
                <a:rPr kumimoji="1"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rPr>
                <a:t>物体分类</a:t>
              </a:r>
              <a:endPar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endParaRPr>
            </a:p>
            <a:p>
              <a:pPr marL="285732" indent="-285744" defTabSz="685783">
                <a:lnSpc>
                  <a:spcPct val="150000"/>
                </a:lnSpc>
                <a:buFont typeface="Arial" panose="020B0604020202020204" pitchFamily="34" charset="0"/>
                <a:buChar char="•"/>
                <a:defRPr/>
              </a:pPr>
              <a:r>
                <a:rPr kumimoji="1" lang="en-US" altLang="zh-CN"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sym typeface="Square721 BT"/>
                </a:rPr>
                <a:t>MNIST</a:t>
              </a:r>
              <a:r>
                <a:rPr kumimoji="1" lang="zh-CN" altLang="en-US"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sym typeface="Square721 BT"/>
                </a:rPr>
                <a:t>，</a:t>
              </a:r>
              <a:r>
                <a:rPr kumimoji="1" lang="en-US" altLang="zh-CN"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sym typeface="Square721 BT"/>
                </a:rPr>
                <a:t>7</a:t>
              </a:r>
              <a:r>
                <a:rPr kumimoji="1" lang="zh-CN" altLang="en-US"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sym typeface="Square721 BT"/>
                </a:rPr>
                <a:t>万，</a:t>
              </a:r>
              <a:r>
                <a:rPr kumimoji="1" lang="en-US" altLang="zh-CN"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sym typeface="Square721 BT"/>
                </a:rPr>
                <a:t>0</a:t>
              </a:r>
              <a:r>
                <a:rPr kumimoji="1" lang="zh-CN" altLang="en-US"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sym typeface="Square721 BT"/>
                </a:rPr>
                <a:t>～</a:t>
              </a:r>
              <a:r>
                <a:rPr kumimoji="1" lang="en-US" altLang="zh-CN"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sym typeface="Square721 BT"/>
                </a:rPr>
                <a:t>9</a:t>
              </a:r>
              <a:r>
                <a:rPr kumimoji="1" lang="zh-CN" altLang="en-US"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sym typeface="Square721 BT"/>
                </a:rPr>
                <a:t>手写数字</a:t>
              </a:r>
              <a:endParaRPr kumimoji="1" lang="en-US" altLang="zh-CN"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sym typeface="Square721 BT"/>
              </a:endParaRPr>
            </a:p>
          </p:txBody>
        </p:sp>
        <p:cxnSp>
          <p:nvCxnSpPr>
            <p:cNvPr id="127" name="直线连接符 126">
              <a:extLst>
                <a:ext uri="{FF2B5EF4-FFF2-40B4-BE49-F238E27FC236}">
                  <a16:creationId xmlns="" xmlns:a16="http://schemas.microsoft.com/office/drawing/2014/main" id="{F01111AD-BD00-4A4C-9C10-F0E8032512C0}"/>
                </a:ext>
              </a:extLst>
            </p:cNvPr>
            <p:cNvCxnSpPr/>
            <p:nvPr/>
          </p:nvCxnSpPr>
          <p:spPr>
            <a:xfrm>
              <a:off x="742950" y="1900238"/>
              <a:ext cx="288282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1" name="组合 130">
            <a:extLst>
              <a:ext uri="{FF2B5EF4-FFF2-40B4-BE49-F238E27FC236}">
                <a16:creationId xmlns="" xmlns:a16="http://schemas.microsoft.com/office/drawing/2014/main" id="{7B010912-8918-9B44-8194-A44CD16D2E9B}"/>
              </a:ext>
            </a:extLst>
          </p:cNvPr>
          <p:cNvGrpSpPr/>
          <p:nvPr/>
        </p:nvGrpSpPr>
        <p:grpSpPr>
          <a:xfrm>
            <a:off x="750091" y="3972108"/>
            <a:ext cx="3241204" cy="2585323"/>
            <a:chOff x="5575741" y="1454598"/>
            <a:chExt cx="3241204" cy="2585323"/>
          </a:xfrm>
        </p:grpSpPr>
        <p:sp>
          <p:nvSpPr>
            <p:cNvPr id="132" name="TextBox 23">
              <a:extLst>
                <a:ext uri="{FF2B5EF4-FFF2-40B4-BE49-F238E27FC236}">
                  <a16:creationId xmlns="" xmlns:a16="http://schemas.microsoft.com/office/drawing/2014/main" id="{3FAA0653-DB9F-E545-AF01-31FBE5C69BB1}"/>
                </a:ext>
              </a:extLst>
            </p:cNvPr>
            <p:cNvSpPr txBox="1"/>
            <p:nvPr/>
          </p:nvSpPr>
          <p:spPr>
            <a:xfrm>
              <a:off x="5575741" y="1454598"/>
              <a:ext cx="3241204" cy="2585323"/>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88B856"/>
                  </a:solidFill>
                  <a:effectLst/>
                  <a:uLnTx/>
                  <a:uFillTx/>
                  <a:latin typeface="微软雅黑" panose="020B0503020204020204" pitchFamily="34" charset="-122"/>
                  <a:ea typeface="等线" panose="02010600030101010101" pitchFamily="2" charset="-122"/>
                  <a:cs typeface="+mn-cs"/>
                </a:rPr>
                <a:t>03</a:t>
              </a:r>
              <a:r>
                <a:rPr kumimoji="0" lang="zh-CN" altLang="en-US" sz="1800" b="1" i="0" u="none" strike="noStrike" kern="1200" cap="none" spc="0" normalizeH="0" baseline="0" noProof="0" dirty="0">
                  <a:ln>
                    <a:noFill/>
                  </a:ln>
                  <a:solidFill>
                    <a:srgbClr val="88B856"/>
                  </a:solidFill>
                  <a:effectLst/>
                  <a:uLnTx/>
                  <a:uFillTx/>
                  <a:latin typeface="微软雅黑" panose="020B0503020204020204" pitchFamily="34" charset="-122"/>
                  <a:ea typeface="等线" panose="02010600030101010101" pitchFamily="2" charset="-122"/>
                  <a:cs typeface="+mn-cs"/>
                </a:rPr>
                <a:t> 自然语言</a:t>
              </a:r>
            </a:p>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lumMod val="65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285732" marR="0" lvl="0" indent="-285744" algn="l" defTabSz="685783" rtl="0" eaLnBrk="1" fontAlgn="t"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IMDB Reviews</a:t>
              </a:r>
              <a:r>
                <a:rPr kumimoji="1"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5</a:t>
              </a:r>
              <a:r>
                <a:rPr kumimoji="1"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万</a:t>
              </a:r>
              <a:r>
                <a:rPr kumimoji="1" lang="zh-CN"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电影评级</a:t>
              </a:r>
            </a:p>
            <a:p>
              <a:pPr marL="285732" marR="0" lvl="0" indent="-285744" algn="l" defTabSz="685783"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Sentiment150</a:t>
              </a:r>
              <a:r>
                <a:rPr kumimoji="1"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16tweets</a:t>
              </a:r>
              <a:r>
                <a:rPr kumimoji="1" lang="zh-CN"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 80</a:t>
              </a:r>
              <a:r>
                <a:rPr kumimoji="1" lang="zh-CN"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个物体类，</a:t>
              </a: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 25</a:t>
              </a:r>
              <a:r>
                <a:rPr kumimoji="1" lang="zh-CN"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万人</a:t>
              </a:r>
            </a:p>
            <a:p>
              <a:pPr marL="285732" marR="0" lvl="0" indent="-285744" algn="l" defTabSz="685783" rtl="0" eaLnBrk="1" fontAlgn="t"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Yelp Reviews</a:t>
              </a:r>
              <a:r>
                <a:rPr kumimoji="1"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 5</a:t>
              </a:r>
              <a:r>
                <a:rPr kumimoji="1" lang="zh-CN"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百二十万评价，</a:t>
              </a:r>
            </a:p>
            <a:p>
              <a:pPr marL="285732" marR="0" lvl="0" indent="-285744" algn="l" defTabSz="685783" rtl="0" eaLnBrk="1" fontAlgn="t"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Wikipedia Corpus, 4</a:t>
              </a:r>
              <a:r>
                <a:rPr kumimoji="1" lang="zh-CN"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百四十万文档，</a:t>
              </a: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 10.9</a:t>
              </a:r>
              <a:r>
                <a:rPr kumimoji="1" lang="zh-CN"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亿词</a:t>
              </a: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 </a:t>
              </a:r>
            </a:p>
          </p:txBody>
        </p:sp>
        <p:cxnSp>
          <p:nvCxnSpPr>
            <p:cNvPr id="133" name="直线连接符 132">
              <a:extLst>
                <a:ext uri="{FF2B5EF4-FFF2-40B4-BE49-F238E27FC236}">
                  <a16:creationId xmlns="" xmlns:a16="http://schemas.microsoft.com/office/drawing/2014/main" id="{75A63759-2791-ED4B-A5AF-B3B206E05E34}"/>
                </a:ext>
              </a:extLst>
            </p:cNvPr>
            <p:cNvCxnSpPr/>
            <p:nvPr/>
          </p:nvCxnSpPr>
          <p:spPr>
            <a:xfrm>
              <a:off x="5710238" y="1909763"/>
              <a:ext cx="288282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组合 133">
            <a:extLst>
              <a:ext uri="{FF2B5EF4-FFF2-40B4-BE49-F238E27FC236}">
                <a16:creationId xmlns="" xmlns:a16="http://schemas.microsoft.com/office/drawing/2014/main" id="{919377E3-9740-0641-84BA-03BB89D54C1A}"/>
              </a:ext>
            </a:extLst>
          </p:cNvPr>
          <p:cNvGrpSpPr/>
          <p:nvPr/>
        </p:nvGrpSpPr>
        <p:grpSpPr>
          <a:xfrm>
            <a:off x="5375634" y="1064477"/>
            <a:ext cx="3296568" cy="1900520"/>
            <a:chOff x="519240" y="3958950"/>
            <a:chExt cx="3296568" cy="1900520"/>
          </a:xfrm>
        </p:grpSpPr>
        <p:sp>
          <p:nvSpPr>
            <p:cNvPr id="135" name="TextBox 23">
              <a:extLst>
                <a:ext uri="{FF2B5EF4-FFF2-40B4-BE49-F238E27FC236}">
                  <a16:creationId xmlns="" xmlns:a16="http://schemas.microsoft.com/office/drawing/2014/main" id="{EAA5B01A-FDF2-8B48-8676-27C924D6824D}"/>
                </a:ext>
              </a:extLst>
            </p:cNvPr>
            <p:cNvSpPr txBox="1"/>
            <p:nvPr/>
          </p:nvSpPr>
          <p:spPr>
            <a:xfrm>
              <a:off x="519240" y="3958950"/>
              <a:ext cx="3296568" cy="1900520"/>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88B856"/>
                  </a:solidFill>
                  <a:effectLst/>
                  <a:uLnTx/>
                  <a:uFillTx/>
                  <a:latin typeface="微软雅黑" panose="020B0503020204020204" pitchFamily="34" charset="-122"/>
                  <a:ea typeface="等线" panose="02010600030101010101" pitchFamily="2" charset="-122"/>
                  <a:cs typeface="+mn-cs"/>
                </a:rPr>
                <a:t>02</a:t>
              </a:r>
              <a:r>
                <a:rPr kumimoji="0" lang="zh-CN" altLang="en-US" sz="1800" b="1" i="0" u="none" strike="noStrike" kern="1200" cap="none" spc="0" normalizeH="0" baseline="0" noProof="0" dirty="0">
                  <a:ln>
                    <a:noFill/>
                  </a:ln>
                  <a:solidFill>
                    <a:srgbClr val="88B856"/>
                  </a:solidFill>
                  <a:effectLst/>
                  <a:uLnTx/>
                  <a:uFillTx/>
                  <a:latin typeface="微软雅黑" panose="020B0503020204020204" pitchFamily="34" charset="-122"/>
                  <a:ea typeface="等线" panose="02010600030101010101" pitchFamily="2" charset="-122"/>
                  <a:cs typeface="+mn-cs"/>
                </a:rPr>
                <a:t> 人脸</a:t>
              </a:r>
            </a:p>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385692"/>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285732" marR="0" lvl="0" indent="-285744" algn="l" defTabSz="685783"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LFW</a:t>
              </a:r>
              <a:r>
                <a:rPr kumimoji="1"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rPr>
                <a:t> 5749</a:t>
              </a:r>
              <a:r>
                <a:rPr kumimoji="1"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rPr>
                <a:t>个身份，</a:t>
              </a: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rPr>
                <a:t> 13233</a:t>
              </a:r>
              <a:r>
                <a:rPr kumimoji="1"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rPr>
                <a:t>张图像</a:t>
              </a:r>
              <a:endPar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endParaRPr>
            </a:p>
            <a:p>
              <a:pPr marL="285732" marR="0" lvl="0" indent="-285744" algn="l" defTabSz="685783"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14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rPr>
                <a:t>MegaFace</a:t>
              </a:r>
              <a:r>
                <a:rPr kumimoji="1"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Square721 BT"/>
                </a:rPr>
                <a:t>：</a:t>
              </a: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690,572</a:t>
              </a:r>
              <a:r>
                <a:rPr kumimoji="1"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个身份，</a:t>
              </a: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1,027,060</a:t>
              </a:r>
              <a:r>
                <a:rPr kumimoji="1"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张图</a:t>
              </a:r>
              <a:endParaRPr kumimoji="0" lang="zh-CN" altLang="en-US" sz="14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cs typeface="+mn-ea"/>
              </a:endParaRPr>
            </a:p>
          </p:txBody>
        </p:sp>
        <p:cxnSp>
          <p:nvCxnSpPr>
            <p:cNvPr id="136" name="直线连接符 135">
              <a:extLst>
                <a:ext uri="{FF2B5EF4-FFF2-40B4-BE49-F238E27FC236}">
                  <a16:creationId xmlns="" xmlns:a16="http://schemas.microsoft.com/office/drawing/2014/main" id="{DA05C4CC-4F56-4C4A-B550-E6924B3520D2}"/>
                </a:ext>
              </a:extLst>
            </p:cNvPr>
            <p:cNvCxnSpPr/>
            <p:nvPr/>
          </p:nvCxnSpPr>
          <p:spPr>
            <a:xfrm>
              <a:off x="741389" y="4410626"/>
              <a:ext cx="288282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7" name="组合 136">
            <a:extLst>
              <a:ext uri="{FF2B5EF4-FFF2-40B4-BE49-F238E27FC236}">
                <a16:creationId xmlns="" xmlns:a16="http://schemas.microsoft.com/office/drawing/2014/main" id="{51885C51-3650-E94A-BE76-FA9AE72E8871}"/>
              </a:ext>
            </a:extLst>
          </p:cNvPr>
          <p:cNvGrpSpPr/>
          <p:nvPr/>
        </p:nvGrpSpPr>
        <p:grpSpPr>
          <a:xfrm>
            <a:off x="5430998" y="3919908"/>
            <a:ext cx="3587272" cy="2908489"/>
            <a:chOff x="5575741" y="3962272"/>
            <a:chExt cx="3241204" cy="2908489"/>
          </a:xfrm>
        </p:grpSpPr>
        <p:sp>
          <p:nvSpPr>
            <p:cNvPr id="138" name="TextBox 23">
              <a:extLst>
                <a:ext uri="{FF2B5EF4-FFF2-40B4-BE49-F238E27FC236}">
                  <a16:creationId xmlns="" xmlns:a16="http://schemas.microsoft.com/office/drawing/2014/main" id="{A6745083-DC80-AF48-822A-BA63EDF4CE90}"/>
                </a:ext>
              </a:extLst>
            </p:cNvPr>
            <p:cNvSpPr txBox="1"/>
            <p:nvPr/>
          </p:nvSpPr>
          <p:spPr>
            <a:xfrm>
              <a:off x="5575741" y="3962272"/>
              <a:ext cx="3241204" cy="290848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385692"/>
                  </a:solidFill>
                  <a:effectLst/>
                  <a:uLnTx/>
                  <a:uFillTx/>
                  <a:latin typeface="微软雅黑" panose="020B0503020204020204" pitchFamily="34" charset="-122"/>
                  <a:ea typeface="等线" panose="02010600030101010101" pitchFamily="2" charset="-122"/>
                  <a:cs typeface="+mn-cs"/>
                </a:rPr>
                <a:t>04</a:t>
              </a:r>
              <a:r>
                <a:rPr kumimoji="0" lang="zh-CN" altLang="en-US" sz="1800" b="1" i="0" u="none" strike="noStrike" kern="1200" cap="none" spc="0" normalizeH="0" baseline="0" noProof="0" dirty="0">
                  <a:ln>
                    <a:noFill/>
                  </a:ln>
                  <a:solidFill>
                    <a:srgbClr val="385692"/>
                  </a:solidFill>
                  <a:effectLst/>
                  <a:uLnTx/>
                  <a:uFillTx/>
                  <a:latin typeface="微软雅黑" panose="020B0503020204020204" pitchFamily="34" charset="-122"/>
                  <a:ea typeface="等线" panose="02010600030101010101" pitchFamily="2" charset="-122"/>
                  <a:cs typeface="+mn-cs"/>
                </a:rPr>
                <a:t> 语音</a:t>
              </a:r>
            </a:p>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385692"/>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a:p>
              <a:pPr marL="285732" indent="-285744" defTabSz="685783" fontAlgn="t">
                <a:lnSpc>
                  <a:spcPct val="150000"/>
                </a:lnSpc>
                <a:buFont typeface="Arial" panose="020B0604020202020204" pitchFamily="34" charset="0"/>
                <a:buChar char="•"/>
                <a:defRPr/>
              </a:pPr>
              <a:r>
                <a:rPr kumimoji="1" lang="en" altLang="zh-CN" sz="1400" dirty="0" err="1">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Aishell</a:t>
              </a:r>
              <a:r>
                <a:rPr kumimoji="1" lang="zh-CN" altLang="en-US"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a:t>
              </a:r>
              <a:r>
                <a:rPr kumimoji="1" lang="en" altLang="zh-CN"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20G</a:t>
              </a:r>
              <a:r>
                <a:rPr kumimoji="1" lang="zh-CN" altLang="en-US"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a:t>
              </a:r>
              <a:r>
                <a:rPr kumimoji="1" lang="en" altLang="zh-CN"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178</a:t>
              </a:r>
              <a:r>
                <a:rPr kumimoji="1" lang="zh-CN" altLang="en-US"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小时</a:t>
              </a:r>
              <a:endParaRPr kumimoji="1" lang="en-US" altLang="zh-CN"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a:p>
              <a:pPr marL="285732" indent="-285744" defTabSz="685783" fontAlgn="t">
                <a:lnSpc>
                  <a:spcPct val="150000"/>
                </a:lnSpc>
                <a:buFont typeface="Arial" panose="020B0604020202020204" pitchFamily="34" charset="0"/>
                <a:buChar char="•"/>
                <a:defRPr/>
              </a:pPr>
              <a:r>
                <a:rPr kumimoji="1" lang="en" altLang="zh-CN"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Thchs30</a:t>
              </a:r>
              <a:r>
                <a:rPr kumimoji="1" lang="zh-CN" altLang="en-US"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a:t>
              </a:r>
              <a:r>
                <a:rPr kumimoji="1" lang="en" altLang="zh-CN"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 8.09G</a:t>
              </a:r>
              <a:r>
                <a:rPr kumimoji="1" lang="zh-CN" altLang="en-US"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a:t>
              </a:r>
              <a:r>
                <a:rPr kumimoji="1" lang="en" altLang="zh-CN"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30</a:t>
              </a:r>
              <a:r>
                <a:rPr kumimoji="1" lang="zh-CN" altLang="en-US"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rPr>
                <a:t>小时</a:t>
              </a:r>
              <a:endParaRPr kumimoji="1" lang="en-US" altLang="zh-CN" sz="1400" dirty="0">
                <a:solidFill>
                  <a:prstClr val="black">
                    <a:lumMod val="75000"/>
                    <a:lumOff val="25000"/>
                  </a:prstClr>
                </a:solidFill>
                <a:latin typeface="微软雅黑" panose="020B0503020204020204" pitchFamily="34" charset="-122"/>
                <a:ea typeface="微软雅黑" panose="020B0503020204020204" pitchFamily="34" charset="-122"/>
                <a:cs typeface="Arial" panose="020B0604020202020204" pitchFamily="34" charset="0"/>
              </a:endParaRPr>
            </a:p>
            <a:p>
              <a:pPr marL="285732" marR="0" lvl="0" indent="-285744" algn="l" defTabSz="685783" rtl="0" eaLnBrk="1" fontAlgn="t"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Free Spoken Digit</a:t>
              </a:r>
              <a:r>
                <a:rPr kumimoji="1"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10M, 1500</a:t>
              </a:r>
              <a:r>
                <a:rPr kumimoji="1" lang="zh-CN"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声音段</a:t>
              </a:r>
            </a:p>
            <a:p>
              <a:pPr marL="285732" marR="0" lvl="0" indent="-285744" algn="l" defTabSz="685783" rtl="0" eaLnBrk="1" fontAlgn="t"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Free Music Archive</a:t>
              </a:r>
              <a:r>
                <a:rPr kumimoji="1"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~1T, 10</a:t>
              </a:r>
              <a:r>
                <a:rPr kumimoji="1" lang="zh-CN"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万</a:t>
              </a: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1" lang="zh-CN"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音乐</a:t>
              </a:r>
            </a:p>
            <a:p>
              <a:pPr marL="285732" marR="0" lvl="0" indent="-285744" algn="l" defTabSz="685783" rtl="0" eaLnBrk="1" fontAlgn="t" latinLnBrk="0" hangingPunct="1">
                <a:lnSpc>
                  <a:spcPct val="150000"/>
                </a:lnSpc>
                <a:spcBef>
                  <a:spcPts val="0"/>
                </a:spcBef>
                <a:spcAft>
                  <a:spcPts val="0"/>
                </a:spcAft>
                <a:buClrTx/>
                <a:buSzTx/>
                <a:buFont typeface="Arial" panose="020B0604020202020204" pitchFamily="34" charset="0"/>
                <a:buChar char="•"/>
                <a:tabLst/>
                <a:defRPr/>
              </a:pPr>
              <a:r>
                <a:rPr kumimoji="1" lang="en-US" altLang="zh-CN" sz="1400" b="0" i="0" u="none" strike="noStrike" kern="1200" cap="none" spc="0" normalizeH="0" baseline="0" noProof="0" dirty="0" err="1">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Libri</a:t>
              </a: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 Speech </a:t>
              </a:r>
              <a:r>
                <a:rPr kumimoji="1"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1"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~60G, 1000</a:t>
              </a:r>
              <a:r>
                <a:rPr kumimoji="1" lang="zh-CN"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小时</a:t>
              </a:r>
            </a:p>
          </p:txBody>
        </p:sp>
        <p:cxnSp>
          <p:nvCxnSpPr>
            <p:cNvPr id="139" name="直线连接符 138">
              <a:extLst>
                <a:ext uri="{FF2B5EF4-FFF2-40B4-BE49-F238E27FC236}">
                  <a16:creationId xmlns="" xmlns:a16="http://schemas.microsoft.com/office/drawing/2014/main" id="{09B97918-0630-8B4F-85EC-E2CC02226AB4}"/>
                </a:ext>
              </a:extLst>
            </p:cNvPr>
            <p:cNvCxnSpPr/>
            <p:nvPr/>
          </p:nvCxnSpPr>
          <p:spPr>
            <a:xfrm>
              <a:off x="5754929" y="4424682"/>
              <a:ext cx="288282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94" name="组合 193">
            <a:extLst>
              <a:ext uri="{FF2B5EF4-FFF2-40B4-BE49-F238E27FC236}">
                <a16:creationId xmlns="" xmlns:a16="http://schemas.microsoft.com/office/drawing/2014/main" id="{D548E8DA-C2CA-E044-8D8B-DA4A4839E4C6}"/>
              </a:ext>
            </a:extLst>
          </p:cNvPr>
          <p:cNvGrpSpPr/>
          <p:nvPr/>
        </p:nvGrpSpPr>
        <p:grpSpPr>
          <a:xfrm>
            <a:off x="3078093" y="1998082"/>
            <a:ext cx="3209070" cy="3182856"/>
            <a:chOff x="2839832" y="1185268"/>
            <a:chExt cx="3497672" cy="3469100"/>
          </a:xfrm>
        </p:grpSpPr>
        <p:grpSp>
          <p:nvGrpSpPr>
            <p:cNvPr id="167" name="组合 31">
              <a:extLst>
                <a:ext uri="{FF2B5EF4-FFF2-40B4-BE49-F238E27FC236}">
                  <a16:creationId xmlns="" xmlns:a16="http://schemas.microsoft.com/office/drawing/2014/main" id="{FBF1F345-2640-C34D-A380-726EBCCEF44D}"/>
                </a:ext>
              </a:extLst>
            </p:cNvPr>
            <p:cNvGrpSpPr>
              <a:grpSpLocks/>
            </p:cNvGrpSpPr>
            <p:nvPr/>
          </p:nvGrpSpPr>
          <p:grpSpPr bwMode="auto">
            <a:xfrm>
              <a:off x="6039881" y="2755530"/>
              <a:ext cx="297623" cy="297623"/>
              <a:chOff x="0" y="0"/>
              <a:chExt cx="812800" cy="812800"/>
            </a:xfrm>
          </p:grpSpPr>
          <p:sp>
            <p:nvSpPr>
              <p:cNvPr id="168" name="椭圆 32">
                <a:extLst>
                  <a:ext uri="{FF2B5EF4-FFF2-40B4-BE49-F238E27FC236}">
                    <a16:creationId xmlns="" xmlns:a16="http://schemas.microsoft.com/office/drawing/2014/main" id="{FAE686B4-9838-9B4C-B87A-AE47229C154F}"/>
                  </a:ext>
                </a:extLst>
              </p:cNvPr>
              <p:cNvSpPr>
                <a:spLocks noChangeArrowheads="1"/>
              </p:cNvSpPr>
              <p:nvPr/>
            </p:nvSpPr>
            <p:spPr bwMode="auto">
              <a:xfrm>
                <a:off x="0" y="0"/>
                <a:ext cx="812800" cy="812800"/>
              </a:xfrm>
              <a:prstGeom prst="ellipse">
                <a:avLst/>
              </a:prstGeom>
              <a:solidFill>
                <a:srgbClr val="77BC4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marL="0" marR="0" lvl="0" indent="0" algn="ctr" defTabSz="914282"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zh-CN" altLang="en-US" sz="1138"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9" name="任意多边形 33">
                <a:extLst>
                  <a:ext uri="{FF2B5EF4-FFF2-40B4-BE49-F238E27FC236}">
                    <a16:creationId xmlns="" xmlns:a16="http://schemas.microsoft.com/office/drawing/2014/main" id="{0102AF72-8C0C-D346-9CEB-57311B5CFF60}"/>
                  </a:ext>
                </a:extLst>
              </p:cNvPr>
              <p:cNvSpPr>
                <a:spLocks/>
              </p:cNvSpPr>
              <p:nvPr/>
            </p:nvSpPr>
            <p:spPr bwMode="auto">
              <a:xfrm rot="5400000">
                <a:off x="120456" y="120456"/>
                <a:ext cx="571888" cy="571888"/>
              </a:xfrm>
              <a:custGeom>
                <a:avLst/>
                <a:gdLst>
                  <a:gd name="T0" fmla="*/ 0 w 692642"/>
                  <a:gd name="T1" fmla="*/ 194932 h 692642"/>
                  <a:gd name="T2" fmla="*/ 38476 w 692642"/>
                  <a:gd name="T3" fmla="*/ 156456 h 692642"/>
                  <a:gd name="T4" fmla="*/ 156457 w 692642"/>
                  <a:gd name="T5" fmla="*/ 156456 h 692642"/>
                  <a:gd name="T6" fmla="*/ 156457 w 692642"/>
                  <a:gd name="T7" fmla="*/ 38476 h 692642"/>
                  <a:gd name="T8" fmla="*/ 194933 w 692642"/>
                  <a:gd name="T9" fmla="*/ 0 h 692642"/>
                  <a:gd name="T10" fmla="*/ 233409 w 692642"/>
                  <a:gd name="T11" fmla="*/ 38476 h 692642"/>
                  <a:gd name="T12" fmla="*/ 233409 w 692642"/>
                  <a:gd name="T13" fmla="*/ 156457 h 692642"/>
                  <a:gd name="T14" fmla="*/ 351390 w 692642"/>
                  <a:gd name="T15" fmla="*/ 156457 h 692642"/>
                  <a:gd name="T16" fmla="*/ 389866 w 692642"/>
                  <a:gd name="T17" fmla="*/ 194933 h 692642"/>
                  <a:gd name="T18" fmla="*/ 389865 w 692642"/>
                  <a:gd name="T19" fmla="*/ 194932 h 692642"/>
                  <a:gd name="T20" fmla="*/ 351389 w 692642"/>
                  <a:gd name="T21" fmla="*/ 233409 h 692642"/>
                  <a:gd name="T22" fmla="*/ 233409 w 692642"/>
                  <a:gd name="T23" fmla="*/ 233409 h 692642"/>
                  <a:gd name="T24" fmla="*/ 233409 w 692642"/>
                  <a:gd name="T25" fmla="*/ 351390 h 692642"/>
                  <a:gd name="T26" fmla="*/ 194932 w 692642"/>
                  <a:gd name="T27" fmla="*/ 389866 h 692642"/>
                  <a:gd name="T28" fmla="*/ 194933 w 692642"/>
                  <a:gd name="T29" fmla="*/ 389865 h 692642"/>
                  <a:gd name="T30" fmla="*/ 156457 w 692642"/>
                  <a:gd name="T31" fmla="*/ 351389 h 692642"/>
                  <a:gd name="T32" fmla="*/ 156457 w 692642"/>
                  <a:gd name="T33" fmla="*/ 233409 h 692642"/>
                  <a:gd name="T34" fmla="*/ 38476 w 692642"/>
                  <a:gd name="T35" fmla="*/ 233409 h 692642"/>
                  <a:gd name="T36" fmla="*/ 0 w 692642"/>
                  <a:gd name="T37" fmla="*/ 194932 h 6926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2642"/>
                  <a:gd name="T58" fmla="*/ 0 h 692642"/>
                  <a:gd name="T59" fmla="*/ 692642 w 692642"/>
                  <a:gd name="T60" fmla="*/ 692642 h 6926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2642" h="692642">
                    <a:moveTo>
                      <a:pt x="0" y="346320"/>
                    </a:moveTo>
                    <a:cubicBezTo>
                      <a:pt x="0" y="308567"/>
                      <a:pt x="30604" y="277963"/>
                      <a:pt x="68357" y="277963"/>
                    </a:cubicBezTo>
                    <a:lnTo>
                      <a:pt x="277964" y="277963"/>
                    </a:lnTo>
                    <a:lnTo>
                      <a:pt x="277964" y="68357"/>
                    </a:lnTo>
                    <a:cubicBezTo>
                      <a:pt x="277964" y="30604"/>
                      <a:pt x="308568" y="0"/>
                      <a:pt x="346321" y="0"/>
                    </a:cubicBezTo>
                    <a:cubicBezTo>
                      <a:pt x="384074" y="0"/>
                      <a:pt x="414678" y="30604"/>
                      <a:pt x="414678" y="68357"/>
                    </a:cubicBezTo>
                    <a:lnTo>
                      <a:pt x="414678" y="277964"/>
                    </a:lnTo>
                    <a:lnTo>
                      <a:pt x="624285" y="277964"/>
                    </a:lnTo>
                    <a:cubicBezTo>
                      <a:pt x="662038" y="277964"/>
                      <a:pt x="692642" y="308568"/>
                      <a:pt x="692642" y="346321"/>
                    </a:cubicBezTo>
                    <a:lnTo>
                      <a:pt x="692641" y="346320"/>
                    </a:lnTo>
                    <a:cubicBezTo>
                      <a:pt x="692641" y="384073"/>
                      <a:pt x="662037" y="414677"/>
                      <a:pt x="624284" y="414677"/>
                    </a:cubicBezTo>
                    <a:lnTo>
                      <a:pt x="414677" y="414677"/>
                    </a:lnTo>
                    <a:lnTo>
                      <a:pt x="414677" y="624285"/>
                    </a:lnTo>
                    <a:cubicBezTo>
                      <a:pt x="414677" y="662038"/>
                      <a:pt x="384073" y="692642"/>
                      <a:pt x="346320" y="692642"/>
                    </a:cubicBezTo>
                    <a:lnTo>
                      <a:pt x="346321" y="692641"/>
                    </a:lnTo>
                    <a:cubicBezTo>
                      <a:pt x="308568" y="692641"/>
                      <a:pt x="277964" y="662037"/>
                      <a:pt x="277964" y="624284"/>
                    </a:cubicBezTo>
                    <a:lnTo>
                      <a:pt x="277964" y="414677"/>
                    </a:lnTo>
                    <a:lnTo>
                      <a:pt x="68357" y="414677"/>
                    </a:lnTo>
                    <a:cubicBezTo>
                      <a:pt x="30604" y="414677"/>
                      <a:pt x="0" y="384073"/>
                      <a:pt x="0" y="346320"/>
                    </a:cubicBez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0" name="组合 34">
              <a:extLst>
                <a:ext uri="{FF2B5EF4-FFF2-40B4-BE49-F238E27FC236}">
                  <a16:creationId xmlns="" xmlns:a16="http://schemas.microsoft.com/office/drawing/2014/main" id="{A8F0024C-CEC7-1843-BFD9-BA5BB2F27F7D}"/>
                </a:ext>
              </a:extLst>
            </p:cNvPr>
            <p:cNvGrpSpPr>
              <a:grpSpLocks/>
            </p:cNvGrpSpPr>
            <p:nvPr/>
          </p:nvGrpSpPr>
          <p:grpSpPr bwMode="auto">
            <a:xfrm>
              <a:off x="2839832" y="2755530"/>
              <a:ext cx="297623" cy="297623"/>
              <a:chOff x="0" y="0"/>
              <a:chExt cx="812800" cy="812800"/>
            </a:xfrm>
          </p:grpSpPr>
          <p:sp>
            <p:nvSpPr>
              <p:cNvPr id="171" name="椭圆 35">
                <a:extLst>
                  <a:ext uri="{FF2B5EF4-FFF2-40B4-BE49-F238E27FC236}">
                    <a16:creationId xmlns="" xmlns:a16="http://schemas.microsoft.com/office/drawing/2014/main" id="{FB52BD2B-723B-8C4C-9AB5-2D7F6279CB7C}"/>
                  </a:ext>
                </a:extLst>
              </p:cNvPr>
              <p:cNvSpPr>
                <a:spLocks noChangeArrowheads="1"/>
              </p:cNvSpPr>
              <p:nvPr/>
            </p:nvSpPr>
            <p:spPr bwMode="auto">
              <a:xfrm>
                <a:off x="0" y="0"/>
                <a:ext cx="812800" cy="812800"/>
              </a:xfrm>
              <a:prstGeom prst="ellipse">
                <a:avLst/>
              </a:prstGeom>
              <a:solidFill>
                <a:srgbClr val="77BC44"/>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marL="0" marR="0" lvl="0" indent="0" algn="ctr" defTabSz="914282"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zh-CN" altLang="en-US" sz="1138" b="0" i="0" u="none" strike="noStrike" kern="0" cap="none" spc="0" normalizeH="0" baseline="0" noProof="0">
                  <a:ln>
                    <a:noFill/>
                  </a:ln>
                  <a:solidFill>
                    <a:prstClr val="black">
                      <a:lumMod val="50000"/>
                      <a:lumOff val="50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2" name="任意多边形 36">
                <a:extLst>
                  <a:ext uri="{FF2B5EF4-FFF2-40B4-BE49-F238E27FC236}">
                    <a16:creationId xmlns="" xmlns:a16="http://schemas.microsoft.com/office/drawing/2014/main" id="{209A7155-3C93-CE47-89F8-020D357FFC15}"/>
                  </a:ext>
                </a:extLst>
              </p:cNvPr>
              <p:cNvSpPr>
                <a:spLocks/>
              </p:cNvSpPr>
              <p:nvPr/>
            </p:nvSpPr>
            <p:spPr bwMode="auto">
              <a:xfrm rot="5400000">
                <a:off x="120456" y="120456"/>
                <a:ext cx="571888" cy="571888"/>
              </a:xfrm>
              <a:custGeom>
                <a:avLst/>
                <a:gdLst>
                  <a:gd name="T0" fmla="*/ 0 w 692642"/>
                  <a:gd name="T1" fmla="*/ 194932 h 692642"/>
                  <a:gd name="T2" fmla="*/ 38476 w 692642"/>
                  <a:gd name="T3" fmla="*/ 156456 h 692642"/>
                  <a:gd name="T4" fmla="*/ 156457 w 692642"/>
                  <a:gd name="T5" fmla="*/ 156456 h 692642"/>
                  <a:gd name="T6" fmla="*/ 156457 w 692642"/>
                  <a:gd name="T7" fmla="*/ 38476 h 692642"/>
                  <a:gd name="T8" fmla="*/ 194933 w 692642"/>
                  <a:gd name="T9" fmla="*/ 0 h 692642"/>
                  <a:gd name="T10" fmla="*/ 233409 w 692642"/>
                  <a:gd name="T11" fmla="*/ 38476 h 692642"/>
                  <a:gd name="T12" fmla="*/ 233409 w 692642"/>
                  <a:gd name="T13" fmla="*/ 156457 h 692642"/>
                  <a:gd name="T14" fmla="*/ 351390 w 692642"/>
                  <a:gd name="T15" fmla="*/ 156457 h 692642"/>
                  <a:gd name="T16" fmla="*/ 389866 w 692642"/>
                  <a:gd name="T17" fmla="*/ 194933 h 692642"/>
                  <a:gd name="T18" fmla="*/ 389865 w 692642"/>
                  <a:gd name="T19" fmla="*/ 194932 h 692642"/>
                  <a:gd name="T20" fmla="*/ 351389 w 692642"/>
                  <a:gd name="T21" fmla="*/ 233409 h 692642"/>
                  <a:gd name="T22" fmla="*/ 233409 w 692642"/>
                  <a:gd name="T23" fmla="*/ 233409 h 692642"/>
                  <a:gd name="T24" fmla="*/ 233409 w 692642"/>
                  <a:gd name="T25" fmla="*/ 351390 h 692642"/>
                  <a:gd name="T26" fmla="*/ 194932 w 692642"/>
                  <a:gd name="T27" fmla="*/ 389866 h 692642"/>
                  <a:gd name="T28" fmla="*/ 194933 w 692642"/>
                  <a:gd name="T29" fmla="*/ 389865 h 692642"/>
                  <a:gd name="T30" fmla="*/ 156457 w 692642"/>
                  <a:gd name="T31" fmla="*/ 351389 h 692642"/>
                  <a:gd name="T32" fmla="*/ 156457 w 692642"/>
                  <a:gd name="T33" fmla="*/ 233409 h 692642"/>
                  <a:gd name="T34" fmla="*/ 38476 w 692642"/>
                  <a:gd name="T35" fmla="*/ 233409 h 692642"/>
                  <a:gd name="T36" fmla="*/ 0 w 692642"/>
                  <a:gd name="T37" fmla="*/ 194932 h 6926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2642"/>
                  <a:gd name="T58" fmla="*/ 0 h 692642"/>
                  <a:gd name="T59" fmla="*/ 692642 w 692642"/>
                  <a:gd name="T60" fmla="*/ 692642 h 6926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2642" h="692642">
                    <a:moveTo>
                      <a:pt x="0" y="346320"/>
                    </a:moveTo>
                    <a:cubicBezTo>
                      <a:pt x="0" y="308567"/>
                      <a:pt x="30604" y="277963"/>
                      <a:pt x="68357" y="277963"/>
                    </a:cubicBezTo>
                    <a:lnTo>
                      <a:pt x="277964" y="277963"/>
                    </a:lnTo>
                    <a:lnTo>
                      <a:pt x="277964" y="68357"/>
                    </a:lnTo>
                    <a:cubicBezTo>
                      <a:pt x="277964" y="30604"/>
                      <a:pt x="308568" y="0"/>
                      <a:pt x="346321" y="0"/>
                    </a:cubicBezTo>
                    <a:cubicBezTo>
                      <a:pt x="384074" y="0"/>
                      <a:pt x="414678" y="30604"/>
                      <a:pt x="414678" y="68357"/>
                    </a:cubicBezTo>
                    <a:lnTo>
                      <a:pt x="414678" y="277964"/>
                    </a:lnTo>
                    <a:lnTo>
                      <a:pt x="624285" y="277964"/>
                    </a:lnTo>
                    <a:cubicBezTo>
                      <a:pt x="662038" y="277964"/>
                      <a:pt x="692642" y="308568"/>
                      <a:pt x="692642" y="346321"/>
                    </a:cubicBezTo>
                    <a:lnTo>
                      <a:pt x="692641" y="346320"/>
                    </a:lnTo>
                    <a:cubicBezTo>
                      <a:pt x="692641" y="384073"/>
                      <a:pt x="662037" y="414677"/>
                      <a:pt x="624284" y="414677"/>
                    </a:cubicBezTo>
                    <a:lnTo>
                      <a:pt x="414677" y="414677"/>
                    </a:lnTo>
                    <a:lnTo>
                      <a:pt x="414677" y="624285"/>
                    </a:lnTo>
                    <a:cubicBezTo>
                      <a:pt x="414677" y="662038"/>
                      <a:pt x="384073" y="692642"/>
                      <a:pt x="346320" y="692642"/>
                    </a:cubicBezTo>
                    <a:lnTo>
                      <a:pt x="346321" y="692641"/>
                    </a:lnTo>
                    <a:cubicBezTo>
                      <a:pt x="308568" y="692641"/>
                      <a:pt x="277964" y="662037"/>
                      <a:pt x="277964" y="624284"/>
                    </a:cubicBezTo>
                    <a:lnTo>
                      <a:pt x="277964" y="414677"/>
                    </a:lnTo>
                    <a:lnTo>
                      <a:pt x="68357" y="414677"/>
                    </a:lnTo>
                    <a:cubicBezTo>
                      <a:pt x="30604" y="414677"/>
                      <a:pt x="0" y="384073"/>
                      <a:pt x="0" y="346320"/>
                    </a:cubicBez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prstClr val="black">
                      <a:lumMod val="50000"/>
                      <a:lumOff val="50000"/>
                    </a:prst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3" name="组合 37">
              <a:extLst>
                <a:ext uri="{FF2B5EF4-FFF2-40B4-BE49-F238E27FC236}">
                  <a16:creationId xmlns="" xmlns:a16="http://schemas.microsoft.com/office/drawing/2014/main" id="{4988BF6A-C617-F348-8623-D6988ED477D4}"/>
                </a:ext>
              </a:extLst>
            </p:cNvPr>
            <p:cNvGrpSpPr>
              <a:grpSpLocks/>
            </p:cNvGrpSpPr>
            <p:nvPr/>
          </p:nvGrpSpPr>
          <p:grpSpPr bwMode="auto">
            <a:xfrm>
              <a:off x="4423190" y="1185268"/>
              <a:ext cx="297623" cy="297623"/>
              <a:chOff x="0" y="0"/>
              <a:chExt cx="812800" cy="812800"/>
            </a:xfrm>
          </p:grpSpPr>
          <p:sp>
            <p:nvSpPr>
              <p:cNvPr id="174" name="椭圆 38">
                <a:extLst>
                  <a:ext uri="{FF2B5EF4-FFF2-40B4-BE49-F238E27FC236}">
                    <a16:creationId xmlns="" xmlns:a16="http://schemas.microsoft.com/office/drawing/2014/main" id="{A1574114-B8F2-9B4B-86FA-F0675DA124DF}"/>
                  </a:ext>
                </a:extLst>
              </p:cNvPr>
              <p:cNvSpPr>
                <a:spLocks noChangeArrowheads="1"/>
              </p:cNvSpPr>
              <p:nvPr/>
            </p:nvSpPr>
            <p:spPr bwMode="auto">
              <a:xfrm>
                <a:off x="0" y="0"/>
                <a:ext cx="812800" cy="812800"/>
              </a:xfrm>
              <a:prstGeom prst="ellipse">
                <a:avLst/>
              </a:prstGeom>
              <a:solidFill>
                <a:srgbClr val="10688B"/>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marL="0" marR="0" lvl="0" indent="0" algn="ctr" defTabSz="914282"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zh-CN" altLang="en-US" sz="1138"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5" name="任意多边形 39">
                <a:extLst>
                  <a:ext uri="{FF2B5EF4-FFF2-40B4-BE49-F238E27FC236}">
                    <a16:creationId xmlns="" xmlns:a16="http://schemas.microsoft.com/office/drawing/2014/main" id="{F2BC2F8C-1A67-D24F-BB6D-89A5FA9D7600}"/>
                  </a:ext>
                </a:extLst>
              </p:cNvPr>
              <p:cNvSpPr>
                <a:spLocks/>
              </p:cNvSpPr>
              <p:nvPr/>
            </p:nvSpPr>
            <p:spPr bwMode="auto">
              <a:xfrm rot="5400000">
                <a:off x="120456" y="120456"/>
                <a:ext cx="571888" cy="571888"/>
              </a:xfrm>
              <a:custGeom>
                <a:avLst/>
                <a:gdLst>
                  <a:gd name="T0" fmla="*/ 0 w 692642"/>
                  <a:gd name="T1" fmla="*/ 194932 h 692642"/>
                  <a:gd name="T2" fmla="*/ 38476 w 692642"/>
                  <a:gd name="T3" fmla="*/ 156456 h 692642"/>
                  <a:gd name="T4" fmla="*/ 156457 w 692642"/>
                  <a:gd name="T5" fmla="*/ 156456 h 692642"/>
                  <a:gd name="T6" fmla="*/ 156457 w 692642"/>
                  <a:gd name="T7" fmla="*/ 38476 h 692642"/>
                  <a:gd name="T8" fmla="*/ 194933 w 692642"/>
                  <a:gd name="T9" fmla="*/ 0 h 692642"/>
                  <a:gd name="T10" fmla="*/ 233409 w 692642"/>
                  <a:gd name="T11" fmla="*/ 38476 h 692642"/>
                  <a:gd name="T12" fmla="*/ 233409 w 692642"/>
                  <a:gd name="T13" fmla="*/ 156457 h 692642"/>
                  <a:gd name="T14" fmla="*/ 351390 w 692642"/>
                  <a:gd name="T15" fmla="*/ 156457 h 692642"/>
                  <a:gd name="T16" fmla="*/ 389866 w 692642"/>
                  <a:gd name="T17" fmla="*/ 194933 h 692642"/>
                  <a:gd name="T18" fmla="*/ 389865 w 692642"/>
                  <a:gd name="T19" fmla="*/ 194932 h 692642"/>
                  <a:gd name="T20" fmla="*/ 351389 w 692642"/>
                  <a:gd name="T21" fmla="*/ 233409 h 692642"/>
                  <a:gd name="T22" fmla="*/ 233409 w 692642"/>
                  <a:gd name="T23" fmla="*/ 233409 h 692642"/>
                  <a:gd name="T24" fmla="*/ 233409 w 692642"/>
                  <a:gd name="T25" fmla="*/ 351390 h 692642"/>
                  <a:gd name="T26" fmla="*/ 194932 w 692642"/>
                  <a:gd name="T27" fmla="*/ 389866 h 692642"/>
                  <a:gd name="T28" fmla="*/ 194933 w 692642"/>
                  <a:gd name="T29" fmla="*/ 389865 h 692642"/>
                  <a:gd name="T30" fmla="*/ 156457 w 692642"/>
                  <a:gd name="T31" fmla="*/ 351389 h 692642"/>
                  <a:gd name="T32" fmla="*/ 156457 w 692642"/>
                  <a:gd name="T33" fmla="*/ 233409 h 692642"/>
                  <a:gd name="T34" fmla="*/ 38476 w 692642"/>
                  <a:gd name="T35" fmla="*/ 233409 h 692642"/>
                  <a:gd name="T36" fmla="*/ 0 w 692642"/>
                  <a:gd name="T37" fmla="*/ 194932 h 6926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2642"/>
                  <a:gd name="T58" fmla="*/ 0 h 692642"/>
                  <a:gd name="T59" fmla="*/ 692642 w 692642"/>
                  <a:gd name="T60" fmla="*/ 692642 h 6926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2642" h="692642">
                    <a:moveTo>
                      <a:pt x="0" y="346320"/>
                    </a:moveTo>
                    <a:cubicBezTo>
                      <a:pt x="0" y="308567"/>
                      <a:pt x="30604" y="277963"/>
                      <a:pt x="68357" y="277963"/>
                    </a:cubicBezTo>
                    <a:lnTo>
                      <a:pt x="277964" y="277963"/>
                    </a:lnTo>
                    <a:lnTo>
                      <a:pt x="277964" y="68357"/>
                    </a:lnTo>
                    <a:cubicBezTo>
                      <a:pt x="277964" y="30604"/>
                      <a:pt x="308568" y="0"/>
                      <a:pt x="346321" y="0"/>
                    </a:cubicBezTo>
                    <a:cubicBezTo>
                      <a:pt x="384074" y="0"/>
                      <a:pt x="414678" y="30604"/>
                      <a:pt x="414678" y="68357"/>
                    </a:cubicBezTo>
                    <a:lnTo>
                      <a:pt x="414678" y="277964"/>
                    </a:lnTo>
                    <a:lnTo>
                      <a:pt x="624285" y="277964"/>
                    </a:lnTo>
                    <a:cubicBezTo>
                      <a:pt x="662038" y="277964"/>
                      <a:pt x="692642" y="308568"/>
                      <a:pt x="692642" y="346321"/>
                    </a:cubicBezTo>
                    <a:lnTo>
                      <a:pt x="692641" y="346320"/>
                    </a:lnTo>
                    <a:cubicBezTo>
                      <a:pt x="692641" y="384073"/>
                      <a:pt x="662037" y="414677"/>
                      <a:pt x="624284" y="414677"/>
                    </a:cubicBezTo>
                    <a:lnTo>
                      <a:pt x="414677" y="414677"/>
                    </a:lnTo>
                    <a:lnTo>
                      <a:pt x="414677" y="624285"/>
                    </a:lnTo>
                    <a:cubicBezTo>
                      <a:pt x="414677" y="662038"/>
                      <a:pt x="384073" y="692642"/>
                      <a:pt x="346320" y="692642"/>
                    </a:cubicBezTo>
                    <a:lnTo>
                      <a:pt x="346321" y="692641"/>
                    </a:lnTo>
                    <a:cubicBezTo>
                      <a:pt x="308568" y="692641"/>
                      <a:pt x="277964" y="662037"/>
                      <a:pt x="277964" y="624284"/>
                    </a:cubicBezTo>
                    <a:lnTo>
                      <a:pt x="277964" y="414677"/>
                    </a:lnTo>
                    <a:lnTo>
                      <a:pt x="68357" y="414677"/>
                    </a:lnTo>
                    <a:cubicBezTo>
                      <a:pt x="30604" y="414677"/>
                      <a:pt x="0" y="384073"/>
                      <a:pt x="0" y="346320"/>
                    </a:cubicBez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6" name="组合 40">
              <a:extLst>
                <a:ext uri="{FF2B5EF4-FFF2-40B4-BE49-F238E27FC236}">
                  <a16:creationId xmlns="" xmlns:a16="http://schemas.microsoft.com/office/drawing/2014/main" id="{1CF853D4-3AB1-1941-851C-FEE4E5C3F4FD}"/>
                </a:ext>
              </a:extLst>
            </p:cNvPr>
            <p:cNvGrpSpPr>
              <a:grpSpLocks/>
            </p:cNvGrpSpPr>
            <p:nvPr/>
          </p:nvGrpSpPr>
          <p:grpSpPr bwMode="auto">
            <a:xfrm>
              <a:off x="4423190" y="4356745"/>
              <a:ext cx="297623" cy="297623"/>
              <a:chOff x="0" y="0"/>
              <a:chExt cx="812800" cy="812800"/>
            </a:xfrm>
          </p:grpSpPr>
          <p:sp>
            <p:nvSpPr>
              <p:cNvPr id="177" name="椭圆 41">
                <a:extLst>
                  <a:ext uri="{FF2B5EF4-FFF2-40B4-BE49-F238E27FC236}">
                    <a16:creationId xmlns="" xmlns:a16="http://schemas.microsoft.com/office/drawing/2014/main" id="{60EF933B-81E8-924E-B02F-6BFEF5E5E561}"/>
                  </a:ext>
                </a:extLst>
              </p:cNvPr>
              <p:cNvSpPr>
                <a:spLocks noChangeArrowheads="1"/>
              </p:cNvSpPr>
              <p:nvPr/>
            </p:nvSpPr>
            <p:spPr bwMode="auto">
              <a:xfrm>
                <a:off x="0" y="0"/>
                <a:ext cx="812800" cy="812800"/>
              </a:xfrm>
              <a:prstGeom prst="ellipse">
                <a:avLst/>
              </a:prstGeom>
              <a:solidFill>
                <a:srgbClr val="10688B"/>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marL="0" marR="0" lvl="0" indent="0" algn="ctr" defTabSz="914282"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zh-CN" altLang="en-US" sz="1138" b="0" i="0" u="none" strike="noStrike" kern="0" cap="none" spc="0" normalizeH="0" baseline="0" noProof="0">
                  <a:ln>
                    <a:noFill/>
                  </a:ln>
                  <a:solidFill>
                    <a:srgbClr val="FFFFFF"/>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8" name="任意多边形 42">
                <a:extLst>
                  <a:ext uri="{FF2B5EF4-FFF2-40B4-BE49-F238E27FC236}">
                    <a16:creationId xmlns="" xmlns:a16="http://schemas.microsoft.com/office/drawing/2014/main" id="{F8275C00-D2BD-F94C-BF9C-D6BA851294E8}"/>
                  </a:ext>
                </a:extLst>
              </p:cNvPr>
              <p:cNvSpPr>
                <a:spLocks/>
              </p:cNvSpPr>
              <p:nvPr/>
            </p:nvSpPr>
            <p:spPr bwMode="auto">
              <a:xfrm rot="5400000">
                <a:off x="120456" y="120456"/>
                <a:ext cx="571888" cy="571888"/>
              </a:xfrm>
              <a:custGeom>
                <a:avLst/>
                <a:gdLst>
                  <a:gd name="T0" fmla="*/ 0 w 692642"/>
                  <a:gd name="T1" fmla="*/ 194932 h 692642"/>
                  <a:gd name="T2" fmla="*/ 38476 w 692642"/>
                  <a:gd name="T3" fmla="*/ 156456 h 692642"/>
                  <a:gd name="T4" fmla="*/ 156457 w 692642"/>
                  <a:gd name="T5" fmla="*/ 156456 h 692642"/>
                  <a:gd name="T6" fmla="*/ 156457 w 692642"/>
                  <a:gd name="T7" fmla="*/ 38476 h 692642"/>
                  <a:gd name="T8" fmla="*/ 194933 w 692642"/>
                  <a:gd name="T9" fmla="*/ 0 h 692642"/>
                  <a:gd name="T10" fmla="*/ 233409 w 692642"/>
                  <a:gd name="T11" fmla="*/ 38476 h 692642"/>
                  <a:gd name="T12" fmla="*/ 233409 w 692642"/>
                  <a:gd name="T13" fmla="*/ 156457 h 692642"/>
                  <a:gd name="T14" fmla="*/ 351390 w 692642"/>
                  <a:gd name="T15" fmla="*/ 156457 h 692642"/>
                  <a:gd name="T16" fmla="*/ 389866 w 692642"/>
                  <a:gd name="T17" fmla="*/ 194933 h 692642"/>
                  <a:gd name="T18" fmla="*/ 389865 w 692642"/>
                  <a:gd name="T19" fmla="*/ 194932 h 692642"/>
                  <a:gd name="T20" fmla="*/ 351389 w 692642"/>
                  <a:gd name="T21" fmla="*/ 233409 h 692642"/>
                  <a:gd name="T22" fmla="*/ 233409 w 692642"/>
                  <a:gd name="T23" fmla="*/ 233409 h 692642"/>
                  <a:gd name="T24" fmla="*/ 233409 w 692642"/>
                  <a:gd name="T25" fmla="*/ 351390 h 692642"/>
                  <a:gd name="T26" fmla="*/ 194932 w 692642"/>
                  <a:gd name="T27" fmla="*/ 389866 h 692642"/>
                  <a:gd name="T28" fmla="*/ 194933 w 692642"/>
                  <a:gd name="T29" fmla="*/ 389865 h 692642"/>
                  <a:gd name="T30" fmla="*/ 156457 w 692642"/>
                  <a:gd name="T31" fmla="*/ 351389 h 692642"/>
                  <a:gd name="T32" fmla="*/ 156457 w 692642"/>
                  <a:gd name="T33" fmla="*/ 233409 h 692642"/>
                  <a:gd name="T34" fmla="*/ 38476 w 692642"/>
                  <a:gd name="T35" fmla="*/ 233409 h 692642"/>
                  <a:gd name="T36" fmla="*/ 0 w 692642"/>
                  <a:gd name="T37" fmla="*/ 194932 h 69264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92642"/>
                  <a:gd name="T58" fmla="*/ 0 h 692642"/>
                  <a:gd name="T59" fmla="*/ 692642 w 692642"/>
                  <a:gd name="T60" fmla="*/ 692642 h 69264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92642" h="692642">
                    <a:moveTo>
                      <a:pt x="0" y="346320"/>
                    </a:moveTo>
                    <a:cubicBezTo>
                      <a:pt x="0" y="308567"/>
                      <a:pt x="30604" y="277963"/>
                      <a:pt x="68357" y="277963"/>
                    </a:cubicBezTo>
                    <a:lnTo>
                      <a:pt x="277964" y="277963"/>
                    </a:lnTo>
                    <a:lnTo>
                      <a:pt x="277964" y="68357"/>
                    </a:lnTo>
                    <a:cubicBezTo>
                      <a:pt x="277964" y="30604"/>
                      <a:pt x="308568" y="0"/>
                      <a:pt x="346321" y="0"/>
                    </a:cubicBezTo>
                    <a:cubicBezTo>
                      <a:pt x="384074" y="0"/>
                      <a:pt x="414678" y="30604"/>
                      <a:pt x="414678" y="68357"/>
                    </a:cubicBezTo>
                    <a:lnTo>
                      <a:pt x="414678" y="277964"/>
                    </a:lnTo>
                    <a:lnTo>
                      <a:pt x="624285" y="277964"/>
                    </a:lnTo>
                    <a:cubicBezTo>
                      <a:pt x="662038" y="277964"/>
                      <a:pt x="692642" y="308568"/>
                      <a:pt x="692642" y="346321"/>
                    </a:cubicBezTo>
                    <a:lnTo>
                      <a:pt x="692641" y="346320"/>
                    </a:lnTo>
                    <a:cubicBezTo>
                      <a:pt x="692641" y="384073"/>
                      <a:pt x="662037" y="414677"/>
                      <a:pt x="624284" y="414677"/>
                    </a:cubicBezTo>
                    <a:lnTo>
                      <a:pt x="414677" y="414677"/>
                    </a:lnTo>
                    <a:lnTo>
                      <a:pt x="414677" y="624285"/>
                    </a:lnTo>
                    <a:cubicBezTo>
                      <a:pt x="414677" y="662038"/>
                      <a:pt x="384073" y="692642"/>
                      <a:pt x="346320" y="692642"/>
                    </a:cubicBezTo>
                    <a:lnTo>
                      <a:pt x="346321" y="692641"/>
                    </a:lnTo>
                    <a:cubicBezTo>
                      <a:pt x="308568" y="692641"/>
                      <a:pt x="277964" y="662037"/>
                      <a:pt x="277964" y="624284"/>
                    </a:cubicBezTo>
                    <a:lnTo>
                      <a:pt x="277964" y="414677"/>
                    </a:lnTo>
                    <a:lnTo>
                      <a:pt x="68357" y="414677"/>
                    </a:lnTo>
                    <a:cubicBezTo>
                      <a:pt x="30604" y="414677"/>
                      <a:pt x="0" y="384073"/>
                      <a:pt x="0" y="346320"/>
                    </a:cubicBez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anchor="ct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79" name="组合 66">
              <a:extLst>
                <a:ext uri="{FF2B5EF4-FFF2-40B4-BE49-F238E27FC236}">
                  <a16:creationId xmlns="" xmlns:a16="http://schemas.microsoft.com/office/drawing/2014/main" id="{64A7DB28-F013-644C-98AA-EE574A2FBF41}"/>
                </a:ext>
              </a:extLst>
            </p:cNvPr>
            <p:cNvGrpSpPr>
              <a:grpSpLocks/>
            </p:cNvGrpSpPr>
            <p:nvPr/>
          </p:nvGrpSpPr>
          <p:grpSpPr bwMode="auto">
            <a:xfrm>
              <a:off x="3067377" y="1403390"/>
              <a:ext cx="3009249" cy="3011426"/>
              <a:chOff x="0" y="0"/>
              <a:chExt cx="4392474" cy="4393594"/>
            </a:xfrm>
          </p:grpSpPr>
          <p:grpSp>
            <p:nvGrpSpPr>
              <p:cNvPr id="180" name="组合 44">
                <a:extLst>
                  <a:ext uri="{FF2B5EF4-FFF2-40B4-BE49-F238E27FC236}">
                    <a16:creationId xmlns="" xmlns:a16="http://schemas.microsoft.com/office/drawing/2014/main" id="{22AAAA3E-5B30-0F4F-A1BD-401B350FC1B1}"/>
                  </a:ext>
                </a:extLst>
              </p:cNvPr>
              <p:cNvGrpSpPr>
                <a:grpSpLocks/>
              </p:cNvGrpSpPr>
              <p:nvPr/>
            </p:nvGrpSpPr>
            <p:grpSpPr bwMode="auto">
              <a:xfrm>
                <a:off x="0" y="0"/>
                <a:ext cx="4392474" cy="4393594"/>
                <a:chOff x="0" y="0"/>
                <a:chExt cx="4392474" cy="4393594"/>
              </a:xfrm>
            </p:grpSpPr>
            <p:grpSp>
              <p:nvGrpSpPr>
                <p:cNvPr id="185" name="组合 30">
                  <a:extLst>
                    <a:ext uri="{FF2B5EF4-FFF2-40B4-BE49-F238E27FC236}">
                      <a16:creationId xmlns="" xmlns:a16="http://schemas.microsoft.com/office/drawing/2014/main" id="{F30A00EC-01B7-D149-8326-500E36BF51D8}"/>
                    </a:ext>
                  </a:extLst>
                </p:cNvPr>
                <p:cNvGrpSpPr>
                  <a:grpSpLocks/>
                </p:cNvGrpSpPr>
                <p:nvPr/>
              </p:nvGrpSpPr>
              <p:grpSpPr bwMode="auto">
                <a:xfrm>
                  <a:off x="0" y="0"/>
                  <a:ext cx="4392474" cy="4393594"/>
                  <a:chOff x="0" y="0"/>
                  <a:chExt cx="4392474" cy="4393594"/>
                </a:xfrm>
              </p:grpSpPr>
              <p:sp>
                <p:nvSpPr>
                  <p:cNvPr id="187" name="Freeform 5">
                    <a:extLst>
                      <a:ext uri="{FF2B5EF4-FFF2-40B4-BE49-F238E27FC236}">
                        <a16:creationId xmlns="" xmlns:a16="http://schemas.microsoft.com/office/drawing/2014/main" id="{CAA2B7FD-92DE-C741-95E9-12A098E264BE}"/>
                      </a:ext>
                    </a:extLst>
                  </p:cNvPr>
                  <p:cNvSpPr>
                    <a:spLocks/>
                  </p:cNvSpPr>
                  <p:nvPr/>
                </p:nvSpPr>
                <p:spPr bwMode="auto">
                  <a:xfrm rot="2700000">
                    <a:off x="1722485" y="615110"/>
                    <a:ext cx="1941774" cy="711551"/>
                  </a:xfrm>
                  <a:custGeom>
                    <a:avLst/>
                    <a:gdLst>
                      <a:gd name="T0" fmla="*/ 2147483647 w 821"/>
                      <a:gd name="T1" fmla="*/ 2147483647 h 301"/>
                      <a:gd name="T2" fmla="*/ 0 w 821"/>
                      <a:gd name="T3" fmla="*/ 2147483647 h 301"/>
                      <a:gd name="T4" fmla="*/ 2147483647 w 821"/>
                      <a:gd name="T5" fmla="*/ 2147483647 h 301"/>
                      <a:gd name="T6" fmla="*/ 2147483647 w 821"/>
                      <a:gd name="T7" fmla="*/ 0 h 301"/>
                      <a:gd name="T8" fmla="*/ 2147483647 w 821"/>
                      <a:gd name="T9" fmla="*/ 0 h 301"/>
                      <a:gd name="T10" fmla="*/ 2147483647 w 821"/>
                      <a:gd name="T11" fmla="*/ 2147483647 h 301"/>
                      <a:gd name="T12" fmla="*/ 0 60000 65536"/>
                      <a:gd name="T13" fmla="*/ 0 60000 65536"/>
                      <a:gd name="T14" fmla="*/ 0 60000 65536"/>
                      <a:gd name="T15" fmla="*/ 0 60000 65536"/>
                      <a:gd name="T16" fmla="*/ 0 60000 65536"/>
                      <a:gd name="T17" fmla="*/ 0 60000 65536"/>
                      <a:gd name="T18" fmla="*/ 0 w 821"/>
                      <a:gd name="T19" fmla="*/ 0 h 301"/>
                      <a:gd name="T20" fmla="*/ 821 w 821"/>
                      <a:gd name="T21" fmla="*/ 301 h 301"/>
                    </a:gdLst>
                    <a:ahLst/>
                    <a:cxnLst>
                      <a:cxn ang="T12">
                        <a:pos x="T0" y="T1"/>
                      </a:cxn>
                      <a:cxn ang="T13">
                        <a:pos x="T2" y="T3"/>
                      </a:cxn>
                      <a:cxn ang="T14">
                        <a:pos x="T4" y="T5"/>
                      </a:cxn>
                      <a:cxn ang="T15">
                        <a:pos x="T6" y="T7"/>
                      </a:cxn>
                      <a:cxn ang="T16">
                        <a:pos x="T8" y="T9"/>
                      </a:cxn>
                      <a:cxn ang="T17">
                        <a:pos x="T10" y="T11"/>
                      </a:cxn>
                    </a:cxnLst>
                    <a:rect l="T18" t="T19" r="T20" b="T21"/>
                    <a:pathLst>
                      <a:path w="821" h="301">
                        <a:moveTo>
                          <a:pt x="282" y="20"/>
                        </a:moveTo>
                        <a:cubicBezTo>
                          <a:pt x="0" y="301"/>
                          <a:pt x="0" y="301"/>
                          <a:pt x="0" y="301"/>
                        </a:cubicBezTo>
                        <a:cubicBezTo>
                          <a:pt x="821" y="301"/>
                          <a:pt x="821" y="301"/>
                          <a:pt x="821" y="301"/>
                        </a:cubicBezTo>
                        <a:cubicBezTo>
                          <a:pt x="821" y="0"/>
                          <a:pt x="821" y="0"/>
                          <a:pt x="821" y="0"/>
                        </a:cubicBezTo>
                        <a:cubicBezTo>
                          <a:pt x="328" y="0"/>
                          <a:pt x="328" y="0"/>
                          <a:pt x="328" y="0"/>
                        </a:cubicBezTo>
                        <a:cubicBezTo>
                          <a:pt x="302" y="7"/>
                          <a:pt x="290" y="15"/>
                          <a:pt x="282" y="20"/>
                        </a:cubicBezTo>
                        <a:close/>
                      </a:path>
                    </a:pathLst>
                  </a:custGeom>
                  <a:solidFill>
                    <a:srgbClr val="10688B">
                      <a:lumMod val="7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8" name="Freeform 6">
                    <a:extLst>
                      <a:ext uri="{FF2B5EF4-FFF2-40B4-BE49-F238E27FC236}">
                        <a16:creationId xmlns="" xmlns:a16="http://schemas.microsoft.com/office/drawing/2014/main" id="{AADEEED5-AFDB-DE4E-8333-199EE406F458}"/>
                      </a:ext>
                    </a:extLst>
                  </p:cNvPr>
                  <p:cNvSpPr>
                    <a:spLocks/>
                  </p:cNvSpPr>
                  <p:nvPr/>
                </p:nvSpPr>
                <p:spPr bwMode="auto">
                  <a:xfrm rot="2700000">
                    <a:off x="3064311" y="1725311"/>
                    <a:ext cx="714549" cy="1941775"/>
                  </a:xfrm>
                  <a:custGeom>
                    <a:avLst/>
                    <a:gdLst>
                      <a:gd name="T0" fmla="*/ 2147483647 w 302"/>
                      <a:gd name="T1" fmla="*/ 2147483647 h 821"/>
                      <a:gd name="T2" fmla="*/ 0 w 302"/>
                      <a:gd name="T3" fmla="*/ 0 h 821"/>
                      <a:gd name="T4" fmla="*/ 0 w 302"/>
                      <a:gd name="T5" fmla="*/ 2147483647 h 821"/>
                      <a:gd name="T6" fmla="*/ 2147483647 w 302"/>
                      <a:gd name="T7" fmla="*/ 2147483647 h 821"/>
                      <a:gd name="T8" fmla="*/ 2147483647 w 302"/>
                      <a:gd name="T9" fmla="*/ 2147483647 h 821"/>
                      <a:gd name="T10" fmla="*/ 2147483647 w 302"/>
                      <a:gd name="T11" fmla="*/ 2147483647 h 821"/>
                      <a:gd name="T12" fmla="*/ 0 60000 65536"/>
                      <a:gd name="T13" fmla="*/ 0 60000 65536"/>
                      <a:gd name="T14" fmla="*/ 0 60000 65536"/>
                      <a:gd name="T15" fmla="*/ 0 60000 65536"/>
                      <a:gd name="T16" fmla="*/ 0 60000 65536"/>
                      <a:gd name="T17" fmla="*/ 0 60000 65536"/>
                      <a:gd name="T18" fmla="*/ 0 w 302"/>
                      <a:gd name="T19" fmla="*/ 0 h 821"/>
                      <a:gd name="T20" fmla="*/ 302 w 302"/>
                      <a:gd name="T21" fmla="*/ 821 h 821"/>
                    </a:gdLst>
                    <a:ahLst/>
                    <a:cxnLst>
                      <a:cxn ang="T12">
                        <a:pos x="T0" y="T1"/>
                      </a:cxn>
                      <a:cxn ang="T13">
                        <a:pos x="T2" y="T3"/>
                      </a:cxn>
                      <a:cxn ang="T14">
                        <a:pos x="T4" y="T5"/>
                      </a:cxn>
                      <a:cxn ang="T15">
                        <a:pos x="T6" y="T7"/>
                      </a:cxn>
                      <a:cxn ang="T16">
                        <a:pos x="T8" y="T9"/>
                      </a:cxn>
                      <a:cxn ang="T17">
                        <a:pos x="T10" y="T11"/>
                      </a:cxn>
                    </a:cxnLst>
                    <a:rect l="T18" t="T19" r="T20" b="T21"/>
                    <a:pathLst>
                      <a:path w="302" h="821">
                        <a:moveTo>
                          <a:pt x="282" y="282"/>
                        </a:moveTo>
                        <a:cubicBezTo>
                          <a:pt x="0" y="0"/>
                          <a:pt x="0" y="0"/>
                          <a:pt x="0" y="0"/>
                        </a:cubicBezTo>
                        <a:cubicBezTo>
                          <a:pt x="0" y="821"/>
                          <a:pt x="0" y="821"/>
                          <a:pt x="0" y="821"/>
                        </a:cubicBezTo>
                        <a:cubicBezTo>
                          <a:pt x="302" y="821"/>
                          <a:pt x="302" y="821"/>
                          <a:pt x="302" y="821"/>
                        </a:cubicBezTo>
                        <a:cubicBezTo>
                          <a:pt x="302" y="328"/>
                          <a:pt x="302" y="328"/>
                          <a:pt x="302" y="328"/>
                        </a:cubicBezTo>
                        <a:cubicBezTo>
                          <a:pt x="295" y="301"/>
                          <a:pt x="286" y="290"/>
                          <a:pt x="282" y="282"/>
                        </a:cubicBezTo>
                        <a:close/>
                      </a:path>
                    </a:pathLst>
                  </a:custGeom>
                  <a:solidFill>
                    <a:srgbClr val="77BC44">
                      <a:lumMod val="7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9" name="Freeform 7">
                    <a:extLst>
                      <a:ext uri="{FF2B5EF4-FFF2-40B4-BE49-F238E27FC236}">
                        <a16:creationId xmlns="" xmlns:a16="http://schemas.microsoft.com/office/drawing/2014/main" id="{EB3A3FDD-361F-B54D-8809-9406AB69C141}"/>
                      </a:ext>
                    </a:extLst>
                  </p:cNvPr>
                  <p:cNvSpPr>
                    <a:spLocks/>
                  </p:cNvSpPr>
                  <p:nvPr/>
                </p:nvSpPr>
                <p:spPr bwMode="auto">
                  <a:xfrm rot="2700000">
                    <a:off x="2580127" y="1261992"/>
                    <a:ext cx="1863824" cy="1076321"/>
                  </a:xfrm>
                  <a:custGeom>
                    <a:avLst/>
                    <a:gdLst>
                      <a:gd name="T0" fmla="*/ 2147483647 w 788"/>
                      <a:gd name="T1" fmla="*/ 2147483647 h 455"/>
                      <a:gd name="T2" fmla="*/ 2147483647 w 788"/>
                      <a:gd name="T3" fmla="*/ 2147483647 h 455"/>
                      <a:gd name="T4" fmla="*/ 2147483647 w 788"/>
                      <a:gd name="T5" fmla="*/ 2147483647 h 455"/>
                      <a:gd name="T6" fmla="*/ 2147483647 w 788"/>
                      <a:gd name="T7" fmla="*/ 2147483647 h 455"/>
                      <a:gd name="T8" fmla="*/ 2147483647 w 788"/>
                      <a:gd name="T9" fmla="*/ 2147483647 h 455"/>
                      <a:gd name="T10" fmla="*/ 2147483647 w 788"/>
                      <a:gd name="T11" fmla="*/ 2147483647 h 455"/>
                      <a:gd name="T12" fmla="*/ 2147483647 w 788"/>
                      <a:gd name="T13" fmla="*/ 2147483647 h 455"/>
                      <a:gd name="T14" fmla="*/ 2147483647 w 788"/>
                      <a:gd name="T15" fmla="*/ 2147483647 h 455"/>
                      <a:gd name="T16" fmla="*/ 2147483647 w 788"/>
                      <a:gd name="T17" fmla="*/ 2147483647 h 455"/>
                      <a:gd name="T18" fmla="*/ 2147483647 w 788"/>
                      <a:gd name="T19" fmla="*/ 2147483647 h 455"/>
                      <a:gd name="T20" fmla="*/ 2147483647 w 788"/>
                      <a:gd name="T21" fmla="*/ 2147483647 h 455"/>
                      <a:gd name="T22" fmla="*/ 2147483647 w 788"/>
                      <a:gd name="T23" fmla="*/ 2147483647 h 455"/>
                      <a:gd name="T24" fmla="*/ 2147483647 w 788"/>
                      <a:gd name="T25" fmla="*/ 2147483647 h 455"/>
                      <a:gd name="T26" fmla="*/ 2147483647 w 788"/>
                      <a:gd name="T27" fmla="*/ 2147483647 h 45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88"/>
                      <a:gd name="T43" fmla="*/ 0 h 455"/>
                      <a:gd name="T44" fmla="*/ 788 w 788"/>
                      <a:gd name="T45" fmla="*/ 455 h 45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88" h="455">
                        <a:moveTo>
                          <a:pt x="492" y="94"/>
                        </a:moveTo>
                        <a:cubicBezTo>
                          <a:pt x="477" y="78"/>
                          <a:pt x="445" y="75"/>
                          <a:pt x="418" y="75"/>
                        </a:cubicBezTo>
                        <a:cubicBezTo>
                          <a:pt x="241" y="75"/>
                          <a:pt x="241" y="75"/>
                          <a:pt x="241" y="75"/>
                        </a:cubicBezTo>
                        <a:cubicBezTo>
                          <a:pt x="241" y="29"/>
                          <a:pt x="241" y="29"/>
                          <a:pt x="241" y="29"/>
                        </a:cubicBezTo>
                        <a:cubicBezTo>
                          <a:pt x="241" y="12"/>
                          <a:pt x="222" y="0"/>
                          <a:pt x="207" y="12"/>
                        </a:cubicBezTo>
                        <a:cubicBezTo>
                          <a:pt x="16" y="202"/>
                          <a:pt x="16" y="202"/>
                          <a:pt x="16" y="202"/>
                        </a:cubicBezTo>
                        <a:cubicBezTo>
                          <a:pt x="0" y="216"/>
                          <a:pt x="0" y="238"/>
                          <a:pt x="16" y="252"/>
                        </a:cubicBezTo>
                        <a:cubicBezTo>
                          <a:pt x="207" y="442"/>
                          <a:pt x="207" y="442"/>
                          <a:pt x="207" y="442"/>
                        </a:cubicBezTo>
                        <a:cubicBezTo>
                          <a:pt x="222" y="455"/>
                          <a:pt x="241" y="444"/>
                          <a:pt x="241" y="426"/>
                        </a:cubicBezTo>
                        <a:cubicBezTo>
                          <a:pt x="241" y="381"/>
                          <a:pt x="241" y="381"/>
                          <a:pt x="241" y="381"/>
                        </a:cubicBezTo>
                        <a:cubicBezTo>
                          <a:pt x="241" y="381"/>
                          <a:pt x="633" y="381"/>
                          <a:pt x="683" y="381"/>
                        </a:cubicBezTo>
                        <a:cubicBezTo>
                          <a:pt x="739" y="381"/>
                          <a:pt x="784" y="411"/>
                          <a:pt x="784" y="446"/>
                        </a:cubicBezTo>
                        <a:cubicBezTo>
                          <a:pt x="784" y="446"/>
                          <a:pt x="788" y="421"/>
                          <a:pt x="763" y="390"/>
                        </a:cubicBezTo>
                        <a:cubicBezTo>
                          <a:pt x="750" y="375"/>
                          <a:pt x="492" y="94"/>
                          <a:pt x="492" y="94"/>
                        </a:cubicBezTo>
                        <a:close/>
                      </a:path>
                    </a:pathLst>
                  </a:custGeom>
                  <a:solidFill>
                    <a:srgbClr val="77BC4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0" name="Freeform 8">
                    <a:extLst>
                      <a:ext uri="{FF2B5EF4-FFF2-40B4-BE49-F238E27FC236}">
                        <a16:creationId xmlns="" xmlns:a16="http://schemas.microsoft.com/office/drawing/2014/main" id="{AE153F90-20B4-2D43-BA64-10962B8547F9}"/>
                      </a:ext>
                    </a:extLst>
                  </p:cNvPr>
                  <p:cNvSpPr>
                    <a:spLocks/>
                  </p:cNvSpPr>
                  <p:nvPr/>
                </p:nvSpPr>
                <p:spPr bwMode="auto">
                  <a:xfrm rot="2700000">
                    <a:off x="730626" y="3067930"/>
                    <a:ext cx="1939775" cy="711551"/>
                  </a:xfrm>
                  <a:custGeom>
                    <a:avLst/>
                    <a:gdLst>
                      <a:gd name="T0" fmla="*/ 2147483647 w 820"/>
                      <a:gd name="T1" fmla="*/ 2147483647 h 301"/>
                      <a:gd name="T2" fmla="*/ 2147483647 w 820"/>
                      <a:gd name="T3" fmla="*/ 0 h 301"/>
                      <a:gd name="T4" fmla="*/ 0 w 820"/>
                      <a:gd name="T5" fmla="*/ 0 h 301"/>
                      <a:gd name="T6" fmla="*/ 0 w 820"/>
                      <a:gd name="T7" fmla="*/ 2147483647 h 301"/>
                      <a:gd name="T8" fmla="*/ 2147483647 w 820"/>
                      <a:gd name="T9" fmla="*/ 2147483647 h 301"/>
                      <a:gd name="T10" fmla="*/ 2147483647 w 820"/>
                      <a:gd name="T11" fmla="*/ 2147483647 h 301"/>
                      <a:gd name="T12" fmla="*/ 0 60000 65536"/>
                      <a:gd name="T13" fmla="*/ 0 60000 65536"/>
                      <a:gd name="T14" fmla="*/ 0 60000 65536"/>
                      <a:gd name="T15" fmla="*/ 0 60000 65536"/>
                      <a:gd name="T16" fmla="*/ 0 60000 65536"/>
                      <a:gd name="T17" fmla="*/ 0 60000 65536"/>
                      <a:gd name="T18" fmla="*/ 0 w 820"/>
                      <a:gd name="T19" fmla="*/ 0 h 301"/>
                      <a:gd name="T20" fmla="*/ 820 w 820"/>
                      <a:gd name="T21" fmla="*/ 301 h 301"/>
                    </a:gdLst>
                    <a:ahLst/>
                    <a:cxnLst>
                      <a:cxn ang="T12">
                        <a:pos x="T0" y="T1"/>
                      </a:cxn>
                      <a:cxn ang="T13">
                        <a:pos x="T2" y="T3"/>
                      </a:cxn>
                      <a:cxn ang="T14">
                        <a:pos x="T4" y="T5"/>
                      </a:cxn>
                      <a:cxn ang="T15">
                        <a:pos x="T6" y="T7"/>
                      </a:cxn>
                      <a:cxn ang="T16">
                        <a:pos x="T8" y="T9"/>
                      </a:cxn>
                      <a:cxn ang="T17">
                        <a:pos x="T10" y="T11"/>
                      </a:cxn>
                    </a:cxnLst>
                    <a:rect l="T18" t="T19" r="T20" b="T21"/>
                    <a:pathLst>
                      <a:path w="820" h="301">
                        <a:moveTo>
                          <a:pt x="539" y="282"/>
                        </a:moveTo>
                        <a:cubicBezTo>
                          <a:pt x="820" y="0"/>
                          <a:pt x="820" y="0"/>
                          <a:pt x="820" y="0"/>
                        </a:cubicBezTo>
                        <a:cubicBezTo>
                          <a:pt x="0" y="0"/>
                          <a:pt x="0" y="0"/>
                          <a:pt x="0" y="0"/>
                        </a:cubicBezTo>
                        <a:cubicBezTo>
                          <a:pt x="0" y="301"/>
                          <a:pt x="0" y="301"/>
                          <a:pt x="0" y="301"/>
                        </a:cubicBezTo>
                        <a:cubicBezTo>
                          <a:pt x="493" y="301"/>
                          <a:pt x="493" y="301"/>
                          <a:pt x="493" y="301"/>
                        </a:cubicBezTo>
                        <a:cubicBezTo>
                          <a:pt x="519" y="294"/>
                          <a:pt x="531" y="286"/>
                          <a:pt x="539" y="282"/>
                        </a:cubicBezTo>
                        <a:close/>
                      </a:path>
                    </a:pathLst>
                  </a:custGeom>
                  <a:solidFill>
                    <a:srgbClr val="10688B">
                      <a:lumMod val="5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1" name="Freeform 9">
                    <a:extLst>
                      <a:ext uri="{FF2B5EF4-FFF2-40B4-BE49-F238E27FC236}">
                        <a16:creationId xmlns="" xmlns:a16="http://schemas.microsoft.com/office/drawing/2014/main" id="{1D19820F-26FE-234A-9E90-C469346FAFFE}"/>
                      </a:ext>
                    </a:extLst>
                  </p:cNvPr>
                  <p:cNvSpPr>
                    <a:spLocks/>
                  </p:cNvSpPr>
                  <p:nvPr/>
                </p:nvSpPr>
                <p:spPr bwMode="auto">
                  <a:xfrm rot="2700000">
                    <a:off x="2052721" y="2581222"/>
                    <a:ext cx="1081317" cy="1870820"/>
                  </a:xfrm>
                  <a:custGeom>
                    <a:avLst/>
                    <a:gdLst>
                      <a:gd name="T0" fmla="*/ 2147483647 w 457"/>
                      <a:gd name="T1" fmla="*/ 2147483647 h 791"/>
                      <a:gd name="T2" fmla="*/ 2147483647 w 457"/>
                      <a:gd name="T3" fmla="*/ 2147483647 h 791"/>
                      <a:gd name="T4" fmla="*/ 2147483647 w 457"/>
                      <a:gd name="T5" fmla="*/ 2147483647 h 791"/>
                      <a:gd name="T6" fmla="*/ 2147483647 w 457"/>
                      <a:gd name="T7" fmla="*/ 2147483647 h 791"/>
                      <a:gd name="T8" fmla="*/ 2147483647 w 457"/>
                      <a:gd name="T9" fmla="*/ 2147483647 h 791"/>
                      <a:gd name="T10" fmla="*/ 2147483647 w 457"/>
                      <a:gd name="T11" fmla="*/ 2147483647 h 791"/>
                      <a:gd name="T12" fmla="*/ 2147483647 w 457"/>
                      <a:gd name="T13" fmla="*/ 2147483647 h 791"/>
                      <a:gd name="T14" fmla="*/ 2147483647 w 457"/>
                      <a:gd name="T15" fmla="*/ 2147483647 h 791"/>
                      <a:gd name="T16" fmla="*/ 2147483647 w 457"/>
                      <a:gd name="T17" fmla="*/ 2147483647 h 791"/>
                      <a:gd name="T18" fmla="*/ 2147483647 w 457"/>
                      <a:gd name="T19" fmla="*/ 2147483647 h 791"/>
                      <a:gd name="T20" fmla="*/ 2147483647 w 457"/>
                      <a:gd name="T21" fmla="*/ 2147483647 h 791"/>
                      <a:gd name="T22" fmla="*/ 0 w 457"/>
                      <a:gd name="T23" fmla="*/ 2147483647 h 791"/>
                      <a:gd name="T24" fmla="*/ 2147483647 w 457"/>
                      <a:gd name="T25" fmla="*/ 2147483647 h 791"/>
                      <a:gd name="T26" fmla="*/ 2147483647 w 457"/>
                      <a:gd name="T27" fmla="*/ 2147483647 h 7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57"/>
                      <a:gd name="T43" fmla="*/ 0 h 791"/>
                      <a:gd name="T44" fmla="*/ 457 w 457"/>
                      <a:gd name="T45" fmla="*/ 791 h 7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57" h="791">
                        <a:moveTo>
                          <a:pt x="363" y="492"/>
                        </a:moveTo>
                        <a:cubicBezTo>
                          <a:pt x="378" y="477"/>
                          <a:pt x="381" y="445"/>
                          <a:pt x="381" y="418"/>
                        </a:cubicBezTo>
                        <a:cubicBezTo>
                          <a:pt x="381" y="241"/>
                          <a:pt x="381" y="241"/>
                          <a:pt x="381" y="241"/>
                        </a:cubicBezTo>
                        <a:cubicBezTo>
                          <a:pt x="428" y="241"/>
                          <a:pt x="428" y="241"/>
                          <a:pt x="428" y="241"/>
                        </a:cubicBezTo>
                        <a:cubicBezTo>
                          <a:pt x="445" y="241"/>
                          <a:pt x="457" y="221"/>
                          <a:pt x="444" y="207"/>
                        </a:cubicBezTo>
                        <a:cubicBezTo>
                          <a:pt x="254" y="16"/>
                          <a:pt x="254" y="16"/>
                          <a:pt x="254" y="16"/>
                        </a:cubicBezTo>
                        <a:cubicBezTo>
                          <a:pt x="241" y="0"/>
                          <a:pt x="218" y="0"/>
                          <a:pt x="204" y="16"/>
                        </a:cubicBezTo>
                        <a:cubicBezTo>
                          <a:pt x="15" y="207"/>
                          <a:pt x="15" y="207"/>
                          <a:pt x="15" y="207"/>
                        </a:cubicBezTo>
                        <a:cubicBezTo>
                          <a:pt x="2" y="222"/>
                          <a:pt x="13" y="241"/>
                          <a:pt x="31" y="241"/>
                        </a:cubicBezTo>
                        <a:cubicBezTo>
                          <a:pt x="75" y="241"/>
                          <a:pt x="75" y="241"/>
                          <a:pt x="75" y="241"/>
                        </a:cubicBezTo>
                        <a:cubicBezTo>
                          <a:pt x="75" y="241"/>
                          <a:pt x="75" y="633"/>
                          <a:pt x="75" y="683"/>
                        </a:cubicBezTo>
                        <a:cubicBezTo>
                          <a:pt x="75" y="739"/>
                          <a:pt x="42" y="784"/>
                          <a:pt x="0" y="784"/>
                        </a:cubicBezTo>
                        <a:cubicBezTo>
                          <a:pt x="0" y="784"/>
                          <a:pt x="31" y="791"/>
                          <a:pt x="66" y="762"/>
                        </a:cubicBezTo>
                        <a:cubicBezTo>
                          <a:pt x="81" y="750"/>
                          <a:pt x="363" y="492"/>
                          <a:pt x="363" y="492"/>
                        </a:cubicBezTo>
                        <a:close/>
                      </a:path>
                    </a:pathLst>
                  </a:custGeom>
                  <a:solidFill>
                    <a:srgbClr val="10688B"/>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2" name="Freeform 10">
                    <a:extLst>
                      <a:ext uri="{FF2B5EF4-FFF2-40B4-BE49-F238E27FC236}">
                        <a16:creationId xmlns="" xmlns:a16="http://schemas.microsoft.com/office/drawing/2014/main" id="{000AD139-68DB-644E-93A2-9F1DF578F78C}"/>
                      </a:ext>
                    </a:extLst>
                  </p:cNvPr>
                  <p:cNvSpPr>
                    <a:spLocks/>
                  </p:cNvSpPr>
                  <p:nvPr/>
                </p:nvSpPr>
                <p:spPr bwMode="auto">
                  <a:xfrm rot="2700000">
                    <a:off x="614612" y="726093"/>
                    <a:ext cx="712551" cy="1941775"/>
                  </a:xfrm>
                  <a:custGeom>
                    <a:avLst/>
                    <a:gdLst>
                      <a:gd name="T0" fmla="*/ 2147483647 w 301"/>
                      <a:gd name="T1" fmla="*/ 2147483647 h 821"/>
                      <a:gd name="T2" fmla="*/ 2147483647 w 301"/>
                      <a:gd name="T3" fmla="*/ 2147483647 h 821"/>
                      <a:gd name="T4" fmla="*/ 2147483647 w 301"/>
                      <a:gd name="T5" fmla="*/ 0 h 821"/>
                      <a:gd name="T6" fmla="*/ 0 w 301"/>
                      <a:gd name="T7" fmla="*/ 0 h 821"/>
                      <a:gd name="T8" fmla="*/ 0 w 301"/>
                      <a:gd name="T9" fmla="*/ 2147483647 h 821"/>
                      <a:gd name="T10" fmla="*/ 2147483647 w 301"/>
                      <a:gd name="T11" fmla="*/ 2147483647 h 821"/>
                      <a:gd name="T12" fmla="*/ 0 60000 65536"/>
                      <a:gd name="T13" fmla="*/ 0 60000 65536"/>
                      <a:gd name="T14" fmla="*/ 0 60000 65536"/>
                      <a:gd name="T15" fmla="*/ 0 60000 65536"/>
                      <a:gd name="T16" fmla="*/ 0 60000 65536"/>
                      <a:gd name="T17" fmla="*/ 0 60000 65536"/>
                      <a:gd name="T18" fmla="*/ 0 w 301"/>
                      <a:gd name="T19" fmla="*/ 0 h 821"/>
                      <a:gd name="T20" fmla="*/ 301 w 301"/>
                      <a:gd name="T21" fmla="*/ 821 h 821"/>
                    </a:gdLst>
                    <a:ahLst/>
                    <a:cxnLst>
                      <a:cxn ang="T12">
                        <a:pos x="T0" y="T1"/>
                      </a:cxn>
                      <a:cxn ang="T13">
                        <a:pos x="T2" y="T3"/>
                      </a:cxn>
                      <a:cxn ang="T14">
                        <a:pos x="T4" y="T5"/>
                      </a:cxn>
                      <a:cxn ang="T15">
                        <a:pos x="T6" y="T7"/>
                      </a:cxn>
                      <a:cxn ang="T16">
                        <a:pos x="T8" y="T9"/>
                      </a:cxn>
                      <a:cxn ang="T17">
                        <a:pos x="T10" y="T11"/>
                      </a:cxn>
                    </a:cxnLst>
                    <a:rect l="T18" t="T19" r="T20" b="T21"/>
                    <a:pathLst>
                      <a:path w="301" h="821">
                        <a:moveTo>
                          <a:pt x="20" y="539"/>
                        </a:moveTo>
                        <a:cubicBezTo>
                          <a:pt x="301" y="821"/>
                          <a:pt x="301" y="821"/>
                          <a:pt x="301" y="821"/>
                        </a:cubicBezTo>
                        <a:cubicBezTo>
                          <a:pt x="301" y="0"/>
                          <a:pt x="301" y="0"/>
                          <a:pt x="301" y="0"/>
                        </a:cubicBezTo>
                        <a:cubicBezTo>
                          <a:pt x="0" y="0"/>
                          <a:pt x="0" y="0"/>
                          <a:pt x="0" y="0"/>
                        </a:cubicBezTo>
                        <a:cubicBezTo>
                          <a:pt x="0" y="493"/>
                          <a:pt x="0" y="493"/>
                          <a:pt x="0" y="493"/>
                        </a:cubicBezTo>
                        <a:cubicBezTo>
                          <a:pt x="7" y="520"/>
                          <a:pt x="15" y="532"/>
                          <a:pt x="20" y="539"/>
                        </a:cubicBezTo>
                        <a:close/>
                      </a:path>
                    </a:pathLst>
                  </a:custGeom>
                  <a:solidFill>
                    <a:srgbClr val="77BC44">
                      <a:lumMod val="5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3" name="Freeform 11">
                    <a:extLst>
                      <a:ext uri="{FF2B5EF4-FFF2-40B4-BE49-F238E27FC236}">
                        <a16:creationId xmlns="" xmlns:a16="http://schemas.microsoft.com/office/drawing/2014/main" id="{107E5890-69ED-D647-BC09-D5B6295A7A88}"/>
                      </a:ext>
                    </a:extLst>
                  </p:cNvPr>
                  <p:cNvSpPr>
                    <a:spLocks/>
                  </p:cNvSpPr>
                  <p:nvPr/>
                </p:nvSpPr>
                <p:spPr bwMode="auto">
                  <a:xfrm rot="2700000">
                    <a:off x="-56035" y="2051393"/>
                    <a:ext cx="1870819" cy="1078320"/>
                  </a:xfrm>
                  <a:custGeom>
                    <a:avLst/>
                    <a:gdLst>
                      <a:gd name="T0" fmla="*/ 2147483647 w 791"/>
                      <a:gd name="T1" fmla="*/ 2147483647 h 456"/>
                      <a:gd name="T2" fmla="*/ 2147483647 w 791"/>
                      <a:gd name="T3" fmla="*/ 2147483647 h 456"/>
                      <a:gd name="T4" fmla="*/ 2147483647 w 791"/>
                      <a:gd name="T5" fmla="*/ 2147483647 h 456"/>
                      <a:gd name="T6" fmla="*/ 2147483647 w 791"/>
                      <a:gd name="T7" fmla="*/ 2147483647 h 456"/>
                      <a:gd name="T8" fmla="*/ 2147483647 w 791"/>
                      <a:gd name="T9" fmla="*/ 2147483647 h 456"/>
                      <a:gd name="T10" fmla="*/ 2147483647 w 791"/>
                      <a:gd name="T11" fmla="*/ 2147483647 h 456"/>
                      <a:gd name="T12" fmla="*/ 2147483647 w 791"/>
                      <a:gd name="T13" fmla="*/ 2147483647 h 456"/>
                      <a:gd name="T14" fmla="*/ 2147483647 w 791"/>
                      <a:gd name="T15" fmla="*/ 2147483647 h 456"/>
                      <a:gd name="T16" fmla="*/ 2147483647 w 791"/>
                      <a:gd name="T17" fmla="*/ 2147483647 h 456"/>
                      <a:gd name="T18" fmla="*/ 2147483647 w 791"/>
                      <a:gd name="T19" fmla="*/ 2147483647 h 456"/>
                      <a:gd name="T20" fmla="*/ 2147483647 w 791"/>
                      <a:gd name="T21" fmla="*/ 2147483647 h 456"/>
                      <a:gd name="T22" fmla="*/ 2147483647 w 791"/>
                      <a:gd name="T23" fmla="*/ 0 h 456"/>
                      <a:gd name="T24" fmla="*/ 2147483647 w 791"/>
                      <a:gd name="T25" fmla="*/ 2147483647 h 456"/>
                      <a:gd name="T26" fmla="*/ 2147483647 w 791"/>
                      <a:gd name="T27" fmla="*/ 2147483647 h 4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91"/>
                      <a:gd name="T43" fmla="*/ 0 h 456"/>
                      <a:gd name="T44" fmla="*/ 791 w 791"/>
                      <a:gd name="T45" fmla="*/ 456 h 4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91" h="456">
                        <a:moveTo>
                          <a:pt x="298" y="362"/>
                        </a:moveTo>
                        <a:cubicBezTo>
                          <a:pt x="314" y="378"/>
                          <a:pt x="345" y="381"/>
                          <a:pt x="373" y="381"/>
                        </a:cubicBezTo>
                        <a:cubicBezTo>
                          <a:pt x="550" y="381"/>
                          <a:pt x="550" y="381"/>
                          <a:pt x="550" y="381"/>
                        </a:cubicBezTo>
                        <a:cubicBezTo>
                          <a:pt x="550" y="428"/>
                          <a:pt x="550" y="428"/>
                          <a:pt x="550" y="428"/>
                        </a:cubicBezTo>
                        <a:cubicBezTo>
                          <a:pt x="550" y="444"/>
                          <a:pt x="569" y="456"/>
                          <a:pt x="584" y="444"/>
                        </a:cubicBezTo>
                        <a:cubicBezTo>
                          <a:pt x="774" y="254"/>
                          <a:pt x="774" y="254"/>
                          <a:pt x="774" y="254"/>
                        </a:cubicBezTo>
                        <a:cubicBezTo>
                          <a:pt x="791" y="240"/>
                          <a:pt x="791" y="218"/>
                          <a:pt x="774" y="204"/>
                        </a:cubicBezTo>
                        <a:cubicBezTo>
                          <a:pt x="584" y="14"/>
                          <a:pt x="584" y="14"/>
                          <a:pt x="584" y="14"/>
                        </a:cubicBezTo>
                        <a:cubicBezTo>
                          <a:pt x="569" y="2"/>
                          <a:pt x="550" y="12"/>
                          <a:pt x="550" y="31"/>
                        </a:cubicBezTo>
                        <a:cubicBezTo>
                          <a:pt x="549" y="75"/>
                          <a:pt x="549" y="75"/>
                          <a:pt x="549" y="75"/>
                        </a:cubicBezTo>
                        <a:cubicBezTo>
                          <a:pt x="549" y="75"/>
                          <a:pt x="157" y="75"/>
                          <a:pt x="107" y="75"/>
                        </a:cubicBezTo>
                        <a:cubicBezTo>
                          <a:pt x="51" y="75"/>
                          <a:pt x="6" y="42"/>
                          <a:pt x="6" y="0"/>
                        </a:cubicBezTo>
                        <a:cubicBezTo>
                          <a:pt x="6" y="0"/>
                          <a:pt x="0" y="31"/>
                          <a:pt x="28" y="66"/>
                        </a:cubicBezTo>
                        <a:cubicBezTo>
                          <a:pt x="40" y="81"/>
                          <a:pt x="298" y="362"/>
                          <a:pt x="298" y="362"/>
                        </a:cubicBezTo>
                        <a:close/>
                      </a:path>
                    </a:pathLst>
                  </a:custGeom>
                  <a:solidFill>
                    <a:srgbClr val="77BC44"/>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6" name="Freeform 12">
                  <a:extLst>
                    <a:ext uri="{FF2B5EF4-FFF2-40B4-BE49-F238E27FC236}">
                      <a16:creationId xmlns="" xmlns:a16="http://schemas.microsoft.com/office/drawing/2014/main" id="{E4C97DB8-3FE4-B444-88D7-6DCB2C5DF124}"/>
                    </a:ext>
                  </a:extLst>
                </p:cNvPr>
                <p:cNvSpPr>
                  <a:spLocks/>
                </p:cNvSpPr>
                <p:nvPr/>
              </p:nvSpPr>
              <p:spPr bwMode="auto">
                <a:xfrm rot="2700000">
                  <a:off x="1261261" y="-56035"/>
                  <a:ext cx="1081317" cy="1870820"/>
                </a:xfrm>
                <a:custGeom>
                  <a:avLst/>
                  <a:gdLst>
                    <a:gd name="T0" fmla="*/ 2147483647 w 457"/>
                    <a:gd name="T1" fmla="*/ 2147483647 h 791"/>
                    <a:gd name="T2" fmla="*/ 2147483647 w 457"/>
                    <a:gd name="T3" fmla="*/ 2147483647 h 791"/>
                    <a:gd name="T4" fmla="*/ 2147483647 w 457"/>
                    <a:gd name="T5" fmla="*/ 2147483647 h 791"/>
                    <a:gd name="T6" fmla="*/ 2147483647 w 457"/>
                    <a:gd name="T7" fmla="*/ 2147483647 h 791"/>
                    <a:gd name="T8" fmla="*/ 2147483647 w 457"/>
                    <a:gd name="T9" fmla="*/ 2147483647 h 791"/>
                    <a:gd name="T10" fmla="*/ 2147483647 w 457"/>
                    <a:gd name="T11" fmla="*/ 2147483647 h 791"/>
                    <a:gd name="T12" fmla="*/ 2147483647 w 457"/>
                    <a:gd name="T13" fmla="*/ 2147483647 h 791"/>
                    <a:gd name="T14" fmla="*/ 2147483647 w 457"/>
                    <a:gd name="T15" fmla="*/ 2147483647 h 791"/>
                    <a:gd name="T16" fmla="*/ 2147483647 w 457"/>
                    <a:gd name="T17" fmla="*/ 2147483647 h 791"/>
                    <a:gd name="T18" fmla="*/ 2147483647 w 457"/>
                    <a:gd name="T19" fmla="*/ 2147483647 h 791"/>
                    <a:gd name="T20" fmla="*/ 2147483647 w 457"/>
                    <a:gd name="T21" fmla="*/ 2147483647 h 791"/>
                    <a:gd name="T22" fmla="*/ 2147483647 w 457"/>
                    <a:gd name="T23" fmla="*/ 2147483647 h 791"/>
                    <a:gd name="T24" fmla="*/ 2147483647 w 457"/>
                    <a:gd name="T25" fmla="*/ 2147483647 h 791"/>
                    <a:gd name="T26" fmla="*/ 2147483647 w 457"/>
                    <a:gd name="T27" fmla="*/ 2147483647 h 7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57"/>
                    <a:gd name="T43" fmla="*/ 0 h 791"/>
                    <a:gd name="T44" fmla="*/ 457 w 457"/>
                    <a:gd name="T45" fmla="*/ 791 h 7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57" h="791">
                      <a:moveTo>
                        <a:pt x="94" y="299"/>
                      </a:moveTo>
                      <a:cubicBezTo>
                        <a:pt x="79" y="315"/>
                        <a:pt x="75" y="346"/>
                        <a:pt x="75" y="373"/>
                      </a:cubicBezTo>
                      <a:cubicBezTo>
                        <a:pt x="75" y="550"/>
                        <a:pt x="75" y="550"/>
                        <a:pt x="75" y="550"/>
                      </a:cubicBezTo>
                      <a:cubicBezTo>
                        <a:pt x="29" y="550"/>
                        <a:pt x="29" y="550"/>
                        <a:pt x="29" y="550"/>
                      </a:cubicBezTo>
                      <a:cubicBezTo>
                        <a:pt x="12" y="550"/>
                        <a:pt x="0" y="570"/>
                        <a:pt x="13" y="585"/>
                      </a:cubicBezTo>
                      <a:cubicBezTo>
                        <a:pt x="202" y="775"/>
                        <a:pt x="202" y="775"/>
                        <a:pt x="202" y="775"/>
                      </a:cubicBezTo>
                      <a:cubicBezTo>
                        <a:pt x="216" y="791"/>
                        <a:pt x="239" y="791"/>
                        <a:pt x="253" y="775"/>
                      </a:cubicBezTo>
                      <a:cubicBezTo>
                        <a:pt x="442" y="585"/>
                        <a:pt x="442" y="585"/>
                        <a:pt x="442" y="585"/>
                      </a:cubicBezTo>
                      <a:cubicBezTo>
                        <a:pt x="455" y="570"/>
                        <a:pt x="444" y="550"/>
                        <a:pt x="426" y="550"/>
                      </a:cubicBezTo>
                      <a:cubicBezTo>
                        <a:pt x="381" y="550"/>
                        <a:pt x="381" y="550"/>
                        <a:pt x="381" y="550"/>
                      </a:cubicBezTo>
                      <a:cubicBezTo>
                        <a:pt x="381" y="550"/>
                        <a:pt x="381" y="158"/>
                        <a:pt x="381" y="108"/>
                      </a:cubicBezTo>
                      <a:cubicBezTo>
                        <a:pt x="381" y="52"/>
                        <a:pt x="414" y="7"/>
                        <a:pt x="457" y="7"/>
                      </a:cubicBezTo>
                      <a:cubicBezTo>
                        <a:pt x="457" y="7"/>
                        <a:pt x="426" y="0"/>
                        <a:pt x="390" y="29"/>
                      </a:cubicBezTo>
                      <a:cubicBezTo>
                        <a:pt x="375" y="41"/>
                        <a:pt x="94" y="299"/>
                        <a:pt x="94" y="299"/>
                      </a:cubicBezTo>
                      <a:close/>
                    </a:path>
                  </a:pathLst>
                </a:custGeom>
                <a:solidFill>
                  <a:srgbClr val="10688B"/>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algn="l" defTabSz="914282" rtl="0" eaLnBrk="1" fontAlgn="auto" latinLnBrk="0" hangingPunct="1">
                    <a:lnSpc>
                      <a:spcPct val="120000"/>
                    </a:lnSpc>
                    <a:spcBef>
                      <a:spcPts val="0"/>
                    </a:spcBef>
                    <a:spcAft>
                      <a:spcPts val="0"/>
                    </a:spcAft>
                    <a:buClrTx/>
                    <a:buSzTx/>
                    <a:buFontTx/>
                    <a:buNone/>
                    <a:tabLst/>
                    <a:defRPr/>
                  </a:pPr>
                  <a:endParaRPr kumimoji="0" lang="zh-CN" altLang="en-US" sz="1138" b="0" i="0" u="none" strike="noStrike" kern="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81" name="文本框 62">
                <a:extLst>
                  <a:ext uri="{FF2B5EF4-FFF2-40B4-BE49-F238E27FC236}">
                    <a16:creationId xmlns="" xmlns:a16="http://schemas.microsoft.com/office/drawing/2014/main" id="{64F82537-ED88-3D4A-8714-05EC6B146CF0}"/>
                  </a:ext>
                </a:extLst>
              </p:cNvPr>
              <p:cNvSpPr txBox="1">
                <a:spLocks noChangeArrowheads="1"/>
              </p:cNvSpPr>
              <p:nvPr/>
            </p:nvSpPr>
            <p:spPr bwMode="auto">
              <a:xfrm>
                <a:off x="1194650" y="923099"/>
                <a:ext cx="625204" cy="5946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marL="0" marR="0" lvl="0" indent="0" algn="l" defTabSz="91428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altLang="zh-CN" sz="1707"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01</a:t>
                </a:r>
                <a:endParaRPr kumimoji="0" lang="zh-CN" altLang="en-US" sz="1707"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2" name="文本框 63">
                <a:extLst>
                  <a:ext uri="{FF2B5EF4-FFF2-40B4-BE49-F238E27FC236}">
                    <a16:creationId xmlns="" xmlns:a16="http://schemas.microsoft.com/office/drawing/2014/main" id="{5DCE0B2A-C622-8248-8AB3-F2BB7A5337F2}"/>
                  </a:ext>
                </a:extLst>
              </p:cNvPr>
              <p:cNvSpPr txBox="1">
                <a:spLocks noChangeArrowheads="1"/>
              </p:cNvSpPr>
              <p:nvPr/>
            </p:nvSpPr>
            <p:spPr bwMode="auto">
              <a:xfrm>
                <a:off x="939877" y="2659859"/>
                <a:ext cx="681430" cy="601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marL="0" marR="0" lvl="0" indent="0" algn="l" defTabSz="91428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altLang="zh-CN" sz="1707"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03</a:t>
                </a:r>
                <a:endParaRPr kumimoji="0" lang="zh-CN" altLang="en-US" sz="1707"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3" name="文本框 64">
                <a:extLst>
                  <a:ext uri="{FF2B5EF4-FFF2-40B4-BE49-F238E27FC236}">
                    <a16:creationId xmlns="" xmlns:a16="http://schemas.microsoft.com/office/drawing/2014/main" id="{297616C3-3DFF-BB40-967A-ADF2DC5E5692}"/>
                  </a:ext>
                </a:extLst>
              </p:cNvPr>
              <p:cNvSpPr txBox="1">
                <a:spLocks noChangeArrowheads="1"/>
              </p:cNvSpPr>
              <p:nvPr/>
            </p:nvSpPr>
            <p:spPr bwMode="auto">
              <a:xfrm>
                <a:off x="2599880" y="2894696"/>
                <a:ext cx="681430" cy="601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marL="0" marR="0" lvl="0" indent="0" algn="l" defTabSz="91428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altLang="zh-CN" sz="1707"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04</a:t>
                </a:r>
                <a:endParaRPr kumimoji="0" lang="zh-CN" altLang="en-US" sz="1707"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4" name="文本框 65">
                <a:extLst>
                  <a:ext uri="{FF2B5EF4-FFF2-40B4-BE49-F238E27FC236}">
                    <a16:creationId xmlns="" xmlns:a16="http://schemas.microsoft.com/office/drawing/2014/main" id="{87A8C145-D73E-5745-BCBD-F740925577A5}"/>
                  </a:ext>
                </a:extLst>
              </p:cNvPr>
              <p:cNvSpPr txBox="1">
                <a:spLocks noChangeArrowheads="1"/>
              </p:cNvSpPr>
              <p:nvPr/>
            </p:nvSpPr>
            <p:spPr bwMode="auto">
              <a:xfrm>
                <a:off x="2913357" y="1212606"/>
                <a:ext cx="625204" cy="5946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微软雅黑 Light" panose="020B0502040204020203"/>
                    <a:cs typeface="微软雅黑 Light" panose="020B0502040204020203"/>
                  </a:defRPr>
                </a:lvl1pPr>
                <a:lvl2pPr marL="742950" indent="-285750" eaLnBrk="0" hangingPunct="0">
                  <a:defRPr>
                    <a:solidFill>
                      <a:schemeClr val="tx1"/>
                    </a:solidFill>
                    <a:latin typeface="Calibri" panose="020F0502020204030204" pitchFamily="34" charset="0"/>
                    <a:ea typeface="微软雅黑 Light" panose="020B0502040204020203"/>
                    <a:cs typeface="微软雅黑 Light" panose="020B0502040204020203"/>
                  </a:defRPr>
                </a:lvl2pPr>
                <a:lvl3pPr marL="11430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3pPr>
                <a:lvl4pPr marL="16002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4pPr>
                <a:lvl5pPr marL="2057400" indent="-228600" eaLnBrk="0" hangingPunct="0">
                  <a:defRPr>
                    <a:solidFill>
                      <a:schemeClr val="tx1"/>
                    </a:solidFill>
                    <a:latin typeface="Calibri" panose="020F0502020204030204" pitchFamily="34" charset="0"/>
                    <a:ea typeface="微软雅黑 Light" panose="020B0502040204020203"/>
                    <a:cs typeface="微软雅黑 Light" panose="020B0502040204020203"/>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Light" panose="020B0502040204020203"/>
                    <a:cs typeface="微软雅黑 Light" panose="020B0502040204020203"/>
                  </a:defRPr>
                </a:lvl9pPr>
              </a:lstStyle>
              <a:p>
                <a:pPr marL="0" marR="0" lvl="0" indent="0" algn="l" defTabSz="914282"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altLang="zh-CN" sz="1707"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rPr>
                  <a:t>02</a:t>
                </a:r>
                <a:endParaRPr kumimoji="0" lang="zh-CN" altLang="en-US" sz="1707" b="0"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spTree>
    <p:extLst>
      <p:ext uri="{BB962C8B-B14F-4D97-AF65-F5344CB8AC3E}">
        <p14:creationId xmlns="" xmlns:p14="http://schemas.microsoft.com/office/powerpoint/2010/main" val="2813278059"/>
      </p:ext>
    </p:extLst>
  </p:cSld>
  <p:clrMapOvr>
    <a:masterClrMapping/>
  </p:clrMapOvr>
  <p:timing>
    <p:tnLst>
      <p:par>
        <p:cTn id="1" dur="indefinite" restart="never" nodeType="tmRoot">
          <p:childTnLst>
            <p:par>
              <p:cTn id="2"/>
            </p:par>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a:extLst>
              <a:ext uri="{FF2B5EF4-FFF2-40B4-BE49-F238E27FC236}">
                <a16:creationId xmlns="" xmlns:a16="http://schemas.microsoft.com/office/drawing/2014/main" id="{331358D4-A8EC-4E40-9BC7-447F6B5A3DC6}"/>
              </a:ext>
            </a:extLst>
          </p:cNvPr>
          <p:cNvSpPr/>
          <p:nvPr/>
        </p:nvSpPr>
        <p:spPr>
          <a:xfrm>
            <a:off x="605972" y="2143125"/>
            <a:ext cx="2501869" cy="2080306"/>
          </a:xfrm>
          <a:prstGeom prst="rect">
            <a:avLst/>
          </a:prstGeom>
          <a:solidFill>
            <a:srgbClr val="316788"/>
          </a:solidFill>
          <a:ln w="1905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effectLst/>
              <a:uLnTx/>
              <a:uFillTx/>
              <a:latin typeface="Calibri"/>
              <a:ea typeface="宋体" panose="02010600030101010101" pitchFamily="2" charset="-122"/>
              <a:cs typeface="+mn-cs"/>
            </a:endParaRPr>
          </a:p>
        </p:txBody>
      </p:sp>
      <p:sp>
        <p:nvSpPr>
          <p:cNvPr id="2" name="TextBox 22"/>
          <p:cNvSpPr txBox="1">
            <a:spLocks noChangeArrowheads="1"/>
          </p:cNvSpPr>
          <p:nvPr/>
        </p:nvSpPr>
        <p:spPr bwMode="auto">
          <a:xfrm>
            <a:off x="28378" y="1"/>
            <a:ext cx="6343465" cy="655093"/>
          </a:xfrm>
          <a:prstGeom prst="rect">
            <a:avLst/>
          </a:prstGeom>
          <a:noFill/>
          <a:ln>
            <a:miter lim="800000"/>
          </a:ln>
        </p:spPr>
        <p:txBody>
          <a:bodyPr vert="horz" wrap="square" lIns="91440" tIns="45720" rIns="91440" bIns="45720" numCol="1" rtlCol="0" anchor="ctr" anchorCtr="0" compatLnSpc="1">
            <a:normAutofit/>
          </a:bodyPr>
          <a:lstStyle>
            <a:defPPr>
              <a:defRPr lang="zh-CN"/>
            </a:defPPr>
            <a:lvl1pPr>
              <a:lnSpc>
                <a:spcPct val="90000"/>
              </a:lnSpc>
              <a:spcBef>
                <a:spcPct val="0"/>
              </a:spcBef>
              <a:buNone/>
              <a:defRPr sz="2000" b="1">
                <a:solidFill>
                  <a:schemeClr val="bg1"/>
                </a:solidFill>
                <a:latin typeface="微软雅黑" panose="020B0503020204020204" pitchFamily="34" charset="-122"/>
                <a:ea typeface="微软雅黑" panose="020B0503020204020204" pitchFamily="34" charset="-122"/>
                <a:cs typeface="+mj-cs"/>
              </a:defRPr>
            </a:lvl1pPr>
          </a:lstStyle>
          <a:p>
            <a:r>
              <a:rPr lang="zh-CN" altLang="en-US" sz="2400" dirty="0"/>
              <a:t>丰富的范例</a:t>
            </a:r>
          </a:p>
        </p:txBody>
      </p:sp>
      <p:sp>
        <p:nvSpPr>
          <p:cNvPr id="19" name="矩形 18">
            <a:extLst>
              <a:ext uri="{FF2B5EF4-FFF2-40B4-BE49-F238E27FC236}">
                <a16:creationId xmlns="" xmlns:a16="http://schemas.microsoft.com/office/drawing/2014/main" id="{6C9A735C-7681-9946-8A1B-CC1EC922810A}"/>
              </a:ext>
            </a:extLst>
          </p:cNvPr>
          <p:cNvSpPr/>
          <p:nvPr/>
        </p:nvSpPr>
        <p:spPr>
          <a:xfrm>
            <a:off x="6262614" y="2143125"/>
            <a:ext cx="2501869" cy="2080306"/>
          </a:xfrm>
          <a:prstGeom prst="rect">
            <a:avLst/>
          </a:prstGeom>
          <a:solidFill>
            <a:srgbClr val="406785"/>
          </a:solidFill>
          <a:ln w="1905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effectLst/>
              <a:uLnTx/>
              <a:uFillTx/>
              <a:latin typeface="Calibri"/>
              <a:ea typeface="宋体" panose="02010600030101010101" pitchFamily="2" charset="-122"/>
              <a:cs typeface="+mn-cs"/>
            </a:endParaRPr>
          </a:p>
        </p:txBody>
      </p:sp>
      <p:sp>
        <p:nvSpPr>
          <p:cNvPr id="21" name="矩形 20">
            <a:extLst>
              <a:ext uri="{FF2B5EF4-FFF2-40B4-BE49-F238E27FC236}">
                <a16:creationId xmlns="" xmlns:a16="http://schemas.microsoft.com/office/drawing/2014/main" id="{284D11D3-9C33-F64D-9786-9B88094B2848}"/>
              </a:ext>
            </a:extLst>
          </p:cNvPr>
          <p:cNvSpPr/>
          <p:nvPr/>
        </p:nvSpPr>
        <p:spPr>
          <a:xfrm>
            <a:off x="3427754" y="2143125"/>
            <a:ext cx="2501869" cy="2080306"/>
          </a:xfrm>
          <a:prstGeom prst="rect">
            <a:avLst/>
          </a:prstGeom>
          <a:solidFill>
            <a:srgbClr val="89B956"/>
          </a:solidFill>
          <a:ln w="1905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effectLst/>
              <a:uLnTx/>
              <a:uFillTx/>
              <a:latin typeface="Calibri"/>
              <a:ea typeface="宋体" panose="02010600030101010101" pitchFamily="2" charset="-122"/>
              <a:cs typeface="+mn-cs"/>
            </a:endParaRPr>
          </a:p>
        </p:txBody>
      </p:sp>
      <p:sp>
        <p:nvSpPr>
          <p:cNvPr id="24" name="文本框 23">
            <a:extLst>
              <a:ext uri="{FF2B5EF4-FFF2-40B4-BE49-F238E27FC236}">
                <a16:creationId xmlns="" xmlns:a16="http://schemas.microsoft.com/office/drawing/2014/main" id="{0B9261F6-21AD-B74B-8753-B0A011F25B96}"/>
              </a:ext>
            </a:extLst>
          </p:cNvPr>
          <p:cNvSpPr txBox="1"/>
          <p:nvPr/>
        </p:nvSpPr>
        <p:spPr>
          <a:xfrm>
            <a:off x="627180" y="4369846"/>
            <a:ext cx="2393454" cy="1442318"/>
          </a:xfrm>
          <a:prstGeom prst="rect">
            <a:avLst/>
          </a:prstGeom>
          <a:noFill/>
        </p:spPr>
        <p:txBody>
          <a:bodyPr wrap="square" lIns="68580" tIns="34290" rIns="68580" bIns="34290" rtlCol="0">
            <a:spAutoFit/>
          </a:bodyPr>
          <a:lstStyle/>
          <a:p>
            <a:pPr marL="285750" indent="-285750">
              <a:lnSpc>
                <a:spcPct val="13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基于</a:t>
            </a:r>
            <a:r>
              <a:rPr lang="en-US" altLang="zh-CN" sz="1400" dirty="0">
                <a:latin typeface="微软雅黑" panose="020B0503020204020204" pitchFamily="34" charset="-122"/>
                <a:ea typeface="微软雅黑" panose="020B0503020204020204" pitchFamily="34" charset="-122"/>
              </a:rPr>
              <a:t>Tensorflow</a:t>
            </a:r>
            <a:r>
              <a:rPr lang="zh-CN" altLang="en-US" sz="1400" dirty="0">
                <a:latin typeface="微软雅黑" panose="020B0503020204020204" pitchFamily="34" charset="-122"/>
                <a:ea typeface="微软雅黑" panose="020B0503020204020204" pitchFamily="34" charset="-122"/>
              </a:rPr>
              <a:t>深度学习算法框架</a:t>
            </a:r>
            <a:endParaRPr lang="en-US" altLang="zh-CN" sz="1400" dirty="0">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采用了多层深度神经网络</a:t>
            </a:r>
            <a:endParaRPr lang="en-US" altLang="zh-CN" sz="1400" dirty="0">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手写识别准确率在测试集上达</a:t>
            </a:r>
            <a:r>
              <a:rPr lang="en-US" altLang="zh-CN" sz="1400" dirty="0">
                <a:latin typeface="微软雅黑" panose="020B0503020204020204" pitchFamily="34" charset="-122"/>
                <a:ea typeface="微软雅黑" panose="020B0503020204020204" pitchFamily="34" charset="-122"/>
              </a:rPr>
              <a:t>100%</a:t>
            </a:r>
            <a:endParaRPr lang="zh-CN" altLang="en-US" sz="1400"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 xmlns:a16="http://schemas.microsoft.com/office/drawing/2014/main" id="{2D374CFF-BE73-DA44-BA4B-FC829406F1FF}"/>
              </a:ext>
            </a:extLst>
          </p:cNvPr>
          <p:cNvSpPr txBox="1"/>
          <p:nvPr/>
        </p:nvSpPr>
        <p:spPr>
          <a:xfrm>
            <a:off x="3477536" y="4369846"/>
            <a:ext cx="2393454" cy="1442318"/>
          </a:xfrm>
          <a:prstGeom prst="rect">
            <a:avLst/>
          </a:prstGeom>
          <a:noFill/>
        </p:spPr>
        <p:txBody>
          <a:bodyPr wrap="square" lIns="68580" tIns="34290" rIns="68580" bIns="34290" rtlCol="0">
            <a:spAutoFit/>
          </a:bodyPr>
          <a:lstStyle>
            <a:defPPr>
              <a:defRPr lang="zh-CN"/>
            </a:defPPr>
            <a:lvl1pPr marL="285750" indent="-285750">
              <a:lnSpc>
                <a:spcPct val="130000"/>
              </a:lnSpc>
              <a:buFont typeface="Arial" panose="020B0604020202020204" pitchFamily="34" charset="0"/>
              <a:buChar char="•"/>
              <a:defRPr sz="1400">
                <a:latin typeface="微软雅黑" panose="020B0503020204020204" pitchFamily="34" charset="-122"/>
                <a:ea typeface="微软雅黑" panose="020B0503020204020204" pitchFamily="34" charset="-122"/>
              </a:defRPr>
            </a:lvl1pPr>
          </a:lstStyle>
          <a:p>
            <a:r>
              <a:rPr lang="zh-CN" altLang="en-US" dirty="0"/>
              <a:t>基于</a:t>
            </a:r>
            <a:r>
              <a:rPr lang="en-US" altLang="zh-CN" dirty="0"/>
              <a:t>Inception</a:t>
            </a:r>
            <a:r>
              <a:rPr lang="zh-CN" altLang="en-US" dirty="0"/>
              <a:t> </a:t>
            </a:r>
            <a:r>
              <a:rPr lang="en-US" altLang="zh-CN" dirty="0"/>
              <a:t>v4</a:t>
            </a:r>
            <a:r>
              <a:rPr lang="zh-CN" altLang="en-US" dirty="0"/>
              <a:t>预训练模型的图片分类器</a:t>
            </a:r>
            <a:endParaRPr lang="en-US" altLang="zh-CN" dirty="0"/>
          </a:p>
          <a:p>
            <a:r>
              <a:rPr lang="zh-CN" altLang="en-US" dirty="0"/>
              <a:t>可在此基础上利用小样本数据生成新的分类器</a:t>
            </a:r>
            <a:endParaRPr lang="en-US" altLang="zh-CN" dirty="0"/>
          </a:p>
          <a:p>
            <a:r>
              <a:rPr lang="zh-CN" altLang="en-US" dirty="0"/>
              <a:t>大幅度提高了训练速度</a:t>
            </a:r>
            <a:endParaRPr lang="en-US" altLang="zh-CN" dirty="0"/>
          </a:p>
        </p:txBody>
      </p:sp>
      <p:sp>
        <p:nvSpPr>
          <p:cNvPr id="31" name="文本框 30">
            <a:extLst>
              <a:ext uri="{FF2B5EF4-FFF2-40B4-BE49-F238E27FC236}">
                <a16:creationId xmlns="" xmlns:a16="http://schemas.microsoft.com/office/drawing/2014/main" id="{0C6AC56F-7D46-3A4A-96F2-997C73C55738}"/>
              </a:ext>
            </a:extLst>
          </p:cNvPr>
          <p:cNvSpPr txBox="1"/>
          <p:nvPr/>
        </p:nvSpPr>
        <p:spPr>
          <a:xfrm>
            <a:off x="6312396" y="4369846"/>
            <a:ext cx="2393454" cy="1442318"/>
          </a:xfrm>
          <a:prstGeom prst="rect">
            <a:avLst/>
          </a:prstGeom>
          <a:noFill/>
        </p:spPr>
        <p:txBody>
          <a:bodyPr wrap="square" lIns="68580" tIns="34290" rIns="68580" bIns="34290" rtlCol="0">
            <a:spAutoFit/>
          </a:bodyPr>
          <a:lstStyle>
            <a:defPPr>
              <a:defRPr lang="zh-CN"/>
            </a:defPPr>
            <a:lvl1pPr marL="285750" indent="-285750">
              <a:lnSpc>
                <a:spcPct val="130000"/>
              </a:lnSpc>
              <a:buFont typeface="Arial" panose="020B0604020202020204" pitchFamily="34" charset="0"/>
              <a:buChar char="•"/>
              <a:defRPr sz="1400">
                <a:latin typeface="微软雅黑" panose="020B0503020204020204" pitchFamily="34" charset="-122"/>
                <a:ea typeface="微软雅黑" panose="020B0503020204020204" pitchFamily="34" charset="-122"/>
              </a:defRPr>
            </a:lvl1pPr>
          </a:lstStyle>
          <a:p>
            <a:r>
              <a:rPr lang="zh-CN" altLang="en-US" dirty="0"/>
              <a:t>基于</a:t>
            </a:r>
            <a:r>
              <a:rPr lang="en-US" altLang="zh-CN" dirty="0" err="1"/>
              <a:t>Kalid</a:t>
            </a:r>
            <a:r>
              <a:rPr lang="zh-CN" altLang="en-US" dirty="0"/>
              <a:t>的语音转写推理模型</a:t>
            </a:r>
            <a:endParaRPr lang="en-US" altLang="zh-CN" dirty="0"/>
          </a:p>
          <a:p>
            <a:r>
              <a:rPr lang="zh-CN" altLang="en-US" dirty="0"/>
              <a:t>可以用与客服通话和会议语音文件的转写</a:t>
            </a:r>
            <a:endParaRPr lang="en-US" altLang="zh-CN" dirty="0"/>
          </a:p>
          <a:p>
            <a:r>
              <a:rPr lang="zh-CN" altLang="en-US" dirty="0"/>
              <a:t>支持多地带口音普通话</a:t>
            </a:r>
            <a:endParaRPr lang="en-US" altLang="zh-CN" dirty="0"/>
          </a:p>
        </p:txBody>
      </p:sp>
      <p:sp>
        <p:nvSpPr>
          <p:cNvPr id="36" name="文本框 35">
            <a:extLst>
              <a:ext uri="{FF2B5EF4-FFF2-40B4-BE49-F238E27FC236}">
                <a16:creationId xmlns="" xmlns:a16="http://schemas.microsoft.com/office/drawing/2014/main" id="{8B029A41-FAA4-DA45-9B3C-F85B0671A48B}"/>
              </a:ext>
            </a:extLst>
          </p:cNvPr>
          <p:cNvSpPr txBox="1"/>
          <p:nvPr/>
        </p:nvSpPr>
        <p:spPr>
          <a:xfrm>
            <a:off x="1968106" y="1027129"/>
            <a:ext cx="5412314" cy="789447"/>
          </a:xfrm>
          <a:prstGeom prst="rect">
            <a:avLst/>
          </a:prstGeom>
          <a:noFill/>
        </p:spPr>
        <p:txBody>
          <a:bodyPr wrap="square" lIns="68580" tIns="34290" rIns="68580" bIns="34290" rtlCol="0">
            <a:spAutoFit/>
          </a:bodyPr>
          <a:lstStyle/>
          <a:p>
            <a:pPr algn="ctr">
              <a:lnSpc>
                <a:spcPct val="130000"/>
              </a:lnSpc>
            </a:pPr>
            <a:r>
              <a:rPr lang="zh-CN" altLang="en-US" sz="1600" dirty="0" smtClean="0">
                <a:latin typeface="微软雅黑" panose="020B0503020204020204" pitchFamily="34" charset="-122"/>
                <a:ea typeface="微软雅黑" panose="020B0503020204020204" pitchFamily="34" charset="-122"/>
              </a:rPr>
              <a:t>中国移动深度</a:t>
            </a:r>
            <a:r>
              <a:rPr lang="zh-CN" altLang="en-US" sz="1600" dirty="0">
                <a:latin typeface="微软雅黑" panose="020B0503020204020204" pitchFamily="34" charset="-122"/>
                <a:ea typeface="微软雅黑" panose="020B0503020204020204" pitchFamily="34" charset="-122"/>
              </a:rPr>
              <a:t>学习平台提供了丰富的训练和推理参考范例</a:t>
            </a:r>
            <a:endParaRPr lang="en-US" altLang="zh-CN" sz="1600" dirty="0">
              <a:latin typeface="微软雅黑" panose="020B0503020204020204" pitchFamily="34" charset="-122"/>
              <a:ea typeface="微软雅黑" panose="020B0503020204020204" pitchFamily="34" charset="-122"/>
            </a:endParaRPr>
          </a:p>
          <a:p>
            <a:pPr algn="ctr">
              <a:lnSpc>
                <a:spcPct val="130000"/>
              </a:lnSpc>
            </a:pPr>
            <a:r>
              <a:rPr lang="zh-CN" altLang="en-US" sz="1600" dirty="0">
                <a:latin typeface="微软雅黑" panose="020B0503020204020204" pitchFamily="34" charset="-122"/>
                <a:ea typeface="微软雅黑" panose="020B0503020204020204" pitchFamily="34" charset="-122"/>
              </a:rPr>
              <a:t>涵盖</a:t>
            </a:r>
            <a:r>
              <a:rPr lang="zh-CN" altLang="en-US" sz="2000" b="1" dirty="0">
                <a:solidFill>
                  <a:srgbClr val="385692"/>
                </a:solidFill>
                <a:latin typeface="微软雅黑" panose="020B0503020204020204" pitchFamily="34" charset="-122"/>
              </a:rPr>
              <a:t>手写数字、图像、语音、自然语言</a:t>
            </a:r>
            <a:r>
              <a:rPr lang="zh-CN" altLang="en-US" sz="1600" dirty="0">
                <a:latin typeface="微软雅黑" panose="020B0503020204020204" pitchFamily="34" charset="-122"/>
                <a:ea typeface="微软雅黑" panose="020B0503020204020204" pitchFamily="34" charset="-122"/>
              </a:rPr>
              <a:t>等</a:t>
            </a:r>
          </a:p>
        </p:txBody>
      </p:sp>
      <p:pic>
        <p:nvPicPr>
          <p:cNvPr id="20" name="图片 19">
            <a:extLst>
              <a:ext uri="{FF2B5EF4-FFF2-40B4-BE49-F238E27FC236}">
                <a16:creationId xmlns="" xmlns:a16="http://schemas.microsoft.com/office/drawing/2014/main" id="{BBC12AB1-F002-A548-BF9D-7411EE132B8F}"/>
              </a:ext>
            </a:extLst>
          </p:cNvPr>
          <p:cNvPicPr>
            <a:picLocks noChangeAspect="1"/>
          </p:cNvPicPr>
          <p:nvPr/>
        </p:nvPicPr>
        <p:blipFill>
          <a:blip r:embed="rId3" cstate="screen">
            <a:extLst>
              <a:ext uri="{28A0092B-C50C-407E-A947-70E740481C1C}">
                <a14:useLocalDpi xmlns="" xmlns:a14="http://schemas.microsoft.com/office/drawing/2010/main"/>
              </a:ext>
            </a:extLst>
          </a:blip>
          <a:srcRect/>
          <a:stretch>
            <a:fillRect/>
          </a:stretch>
        </p:blipFill>
        <p:spPr>
          <a:xfrm>
            <a:off x="3532550" y="2230694"/>
            <a:ext cx="2283426" cy="1898671"/>
          </a:xfrm>
          <a:custGeom>
            <a:avLst/>
            <a:gdLst>
              <a:gd name="connsiteX0" fmla="*/ 0 w 2674468"/>
              <a:gd name="connsiteY0" fmla="*/ 0 h 2223136"/>
              <a:gd name="connsiteX1" fmla="*/ 2674468 w 2674468"/>
              <a:gd name="connsiteY1" fmla="*/ 0 h 2223136"/>
              <a:gd name="connsiteX2" fmla="*/ 2674468 w 2674468"/>
              <a:gd name="connsiteY2" fmla="*/ 2223136 h 2223136"/>
              <a:gd name="connsiteX3" fmla="*/ 0 w 2674468"/>
              <a:gd name="connsiteY3" fmla="*/ 2223136 h 2223136"/>
            </a:gdLst>
            <a:ahLst/>
            <a:cxnLst>
              <a:cxn ang="0">
                <a:pos x="connsiteX0" y="connsiteY0"/>
              </a:cxn>
              <a:cxn ang="0">
                <a:pos x="connsiteX1" y="connsiteY1"/>
              </a:cxn>
              <a:cxn ang="0">
                <a:pos x="connsiteX2" y="connsiteY2"/>
              </a:cxn>
              <a:cxn ang="0">
                <a:pos x="connsiteX3" y="connsiteY3"/>
              </a:cxn>
            </a:cxnLst>
            <a:rect l="l" t="t" r="r" b="b"/>
            <a:pathLst>
              <a:path w="2674468" h="2223136">
                <a:moveTo>
                  <a:pt x="0" y="0"/>
                </a:moveTo>
                <a:lnTo>
                  <a:pt x="2674468" y="0"/>
                </a:lnTo>
                <a:lnTo>
                  <a:pt x="2674468" y="2223136"/>
                </a:lnTo>
                <a:lnTo>
                  <a:pt x="0" y="2223136"/>
                </a:lnTo>
                <a:close/>
              </a:path>
            </a:pathLst>
          </a:custGeom>
        </p:spPr>
      </p:pic>
      <p:pic>
        <p:nvPicPr>
          <p:cNvPr id="41" name="图片 40">
            <a:extLst>
              <a:ext uri="{FF2B5EF4-FFF2-40B4-BE49-F238E27FC236}">
                <a16:creationId xmlns="" xmlns:a16="http://schemas.microsoft.com/office/drawing/2014/main" id="{7B609530-93CD-A846-BEAE-D7C56F40FDC4}"/>
              </a:ext>
            </a:extLst>
          </p:cNvPr>
          <p:cNvPicPr>
            <a:picLocks noChangeAspect="1"/>
          </p:cNvPicPr>
          <p:nvPr/>
        </p:nvPicPr>
        <p:blipFill>
          <a:blip r:embed="rId4" cstate="screen">
            <a:extLst>
              <a:ext uri="{28A0092B-C50C-407E-A947-70E740481C1C}">
                <a14:useLocalDpi xmlns="" xmlns:a14="http://schemas.microsoft.com/office/drawing/2010/main"/>
              </a:ext>
            </a:extLst>
          </a:blip>
          <a:stretch>
            <a:fillRect/>
          </a:stretch>
        </p:blipFill>
        <p:spPr>
          <a:xfrm>
            <a:off x="712904" y="2248946"/>
            <a:ext cx="2307730" cy="1894707"/>
          </a:xfrm>
          <a:prstGeom prst="rect">
            <a:avLst/>
          </a:prstGeom>
        </p:spPr>
      </p:pic>
      <p:grpSp>
        <p:nvGrpSpPr>
          <p:cNvPr id="40" name="组合 39">
            <a:extLst>
              <a:ext uri="{FF2B5EF4-FFF2-40B4-BE49-F238E27FC236}">
                <a16:creationId xmlns="" xmlns:a16="http://schemas.microsoft.com/office/drawing/2014/main" id="{B7615126-E229-BA4F-8518-AC3053AD4E40}"/>
              </a:ext>
            </a:extLst>
          </p:cNvPr>
          <p:cNvGrpSpPr/>
          <p:nvPr/>
        </p:nvGrpSpPr>
        <p:grpSpPr>
          <a:xfrm>
            <a:off x="605972" y="3656690"/>
            <a:ext cx="1821644" cy="366068"/>
            <a:chOff x="605972" y="3656690"/>
            <a:chExt cx="1821644" cy="366068"/>
          </a:xfrm>
        </p:grpSpPr>
        <p:sp>
          <p:nvSpPr>
            <p:cNvPr id="26" name="五边形 25">
              <a:extLst>
                <a:ext uri="{FF2B5EF4-FFF2-40B4-BE49-F238E27FC236}">
                  <a16:creationId xmlns="" xmlns:a16="http://schemas.microsoft.com/office/drawing/2014/main" id="{DACF883A-34D6-0C43-9E25-FBEBA2324F30}"/>
                </a:ext>
              </a:extLst>
            </p:cNvPr>
            <p:cNvSpPr/>
            <p:nvPr/>
          </p:nvSpPr>
          <p:spPr>
            <a:xfrm>
              <a:off x="605972" y="3656690"/>
              <a:ext cx="1821644" cy="366068"/>
            </a:xfrm>
            <a:prstGeom prst="homePlate">
              <a:avLst/>
            </a:prstGeom>
            <a:solidFill>
              <a:srgbClr val="316788"/>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effectLst/>
                <a:uLnTx/>
                <a:uFillTx/>
                <a:latin typeface="Calibri"/>
                <a:ea typeface="宋体" panose="02010600030101010101" pitchFamily="2" charset="-122"/>
                <a:cs typeface="+mn-cs"/>
              </a:endParaRPr>
            </a:p>
          </p:txBody>
        </p:sp>
        <p:sp>
          <p:nvSpPr>
            <p:cNvPr id="27" name="文本框 26">
              <a:extLst>
                <a:ext uri="{FF2B5EF4-FFF2-40B4-BE49-F238E27FC236}">
                  <a16:creationId xmlns="" xmlns:a16="http://schemas.microsoft.com/office/drawing/2014/main" id="{AF04239A-9656-A046-BB2E-9CCD7D823615}"/>
                </a:ext>
              </a:extLst>
            </p:cNvPr>
            <p:cNvSpPr txBox="1"/>
            <p:nvPr/>
          </p:nvSpPr>
          <p:spPr>
            <a:xfrm>
              <a:off x="701915" y="3691913"/>
              <a:ext cx="1469785" cy="284692"/>
            </a:xfrm>
            <a:prstGeom prst="rect">
              <a:avLst/>
            </a:prstGeom>
            <a:noFill/>
          </p:spPr>
          <p:txBody>
            <a:bodyPr wrap="square" lIns="68580" tIns="34290" rIns="68580" bIns="34290" rtlCol="0">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MNIST</a:t>
              </a:r>
              <a:r>
                <a:rPr lang="zh-CN" altLang="en-US" sz="1400" b="1" dirty="0">
                  <a:solidFill>
                    <a:schemeClr val="bg1"/>
                  </a:solidFill>
                  <a:latin typeface="微软雅黑" panose="020B0503020204020204" pitchFamily="34" charset="-122"/>
                  <a:ea typeface="微软雅黑" panose="020B0503020204020204" pitchFamily="34" charset="-122"/>
                </a:rPr>
                <a:t>手写识别</a:t>
              </a:r>
            </a:p>
          </p:txBody>
        </p:sp>
      </p:grpSp>
      <p:pic>
        <p:nvPicPr>
          <p:cNvPr id="43" name="图片 42">
            <a:extLst>
              <a:ext uri="{FF2B5EF4-FFF2-40B4-BE49-F238E27FC236}">
                <a16:creationId xmlns="" xmlns:a16="http://schemas.microsoft.com/office/drawing/2014/main" id="{545DAD8F-3362-564B-B0F6-93B1C84CAB4C}"/>
              </a:ext>
            </a:extLst>
          </p:cNvPr>
          <p:cNvPicPr>
            <a:picLocks noChangeAspect="1"/>
          </p:cNvPicPr>
          <p:nvPr/>
        </p:nvPicPr>
        <p:blipFill>
          <a:blip r:embed="rId5" cstate="screen">
            <a:extLst>
              <a:ext uri="{28A0092B-C50C-407E-A947-70E740481C1C}">
                <a14:useLocalDpi xmlns="" xmlns:a14="http://schemas.microsoft.com/office/drawing/2010/main"/>
              </a:ext>
            </a:extLst>
          </a:blip>
          <a:stretch>
            <a:fillRect/>
          </a:stretch>
        </p:blipFill>
        <p:spPr>
          <a:xfrm>
            <a:off x="6355683" y="2247358"/>
            <a:ext cx="2335879" cy="1882007"/>
          </a:xfrm>
          <a:prstGeom prst="rect">
            <a:avLst/>
          </a:prstGeom>
        </p:spPr>
      </p:pic>
      <p:grpSp>
        <p:nvGrpSpPr>
          <p:cNvPr id="42" name="组合 41">
            <a:extLst>
              <a:ext uri="{FF2B5EF4-FFF2-40B4-BE49-F238E27FC236}">
                <a16:creationId xmlns="" xmlns:a16="http://schemas.microsoft.com/office/drawing/2014/main" id="{03D00FBB-6CB3-9546-B8A9-E96E04AAC29D}"/>
              </a:ext>
            </a:extLst>
          </p:cNvPr>
          <p:cNvGrpSpPr/>
          <p:nvPr/>
        </p:nvGrpSpPr>
        <p:grpSpPr>
          <a:xfrm>
            <a:off x="6262613" y="3656690"/>
            <a:ext cx="1821644" cy="366068"/>
            <a:chOff x="6262613" y="3656690"/>
            <a:chExt cx="1821644" cy="366068"/>
          </a:xfrm>
        </p:grpSpPr>
        <p:sp>
          <p:nvSpPr>
            <p:cNvPr id="32" name="五边形 31">
              <a:extLst>
                <a:ext uri="{FF2B5EF4-FFF2-40B4-BE49-F238E27FC236}">
                  <a16:creationId xmlns="" xmlns:a16="http://schemas.microsoft.com/office/drawing/2014/main" id="{166A724A-4145-FC46-B227-98FA9B2163FE}"/>
                </a:ext>
              </a:extLst>
            </p:cNvPr>
            <p:cNvSpPr/>
            <p:nvPr/>
          </p:nvSpPr>
          <p:spPr>
            <a:xfrm>
              <a:off x="6262613" y="3656690"/>
              <a:ext cx="1821644" cy="366068"/>
            </a:xfrm>
            <a:prstGeom prst="homePlate">
              <a:avLst/>
            </a:prstGeom>
            <a:solidFill>
              <a:srgbClr val="406785"/>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effectLst/>
                <a:uLnTx/>
                <a:uFillTx/>
                <a:latin typeface="Calibri"/>
                <a:ea typeface="宋体" panose="02010600030101010101" pitchFamily="2" charset="-122"/>
                <a:cs typeface="+mn-cs"/>
              </a:endParaRPr>
            </a:p>
          </p:txBody>
        </p:sp>
        <p:sp>
          <p:nvSpPr>
            <p:cNvPr id="35" name="文本框 34">
              <a:extLst>
                <a:ext uri="{FF2B5EF4-FFF2-40B4-BE49-F238E27FC236}">
                  <a16:creationId xmlns="" xmlns:a16="http://schemas.microsoft.com/office/drawing/2014/main" id="{9433394B-2B77-B14B-A7E5-ABAA74F5A557}"/>
                </a:ext>
              </a:extLst>
            </p:cNvPr>
            <p:cNvSpPr txBox="1"/>
            <p:nvPr/>
          </p:nvSpPr>
          <p:spPr>
            <a:xfrm>
              <a:off x="6371843" y="3691911"/>
              <a:ext cx="1129096" cy="284694"/>
            </a:xfrm>
            <a:prstGeom prst="rect">
              <a:avLst/>
            </a:prstGeom>
            <a:noFill/>
          </p:spPr>
          <p:txBody>
            <a:bodyPr wrap="square" lIns="68580" tIns="34290" rIns="68580" bIns="34290"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语音转写</a:t>
              </a:r>
            </a:p>
          </p:txBody>
        </p:sp>
      </p:grpSp>
      <p:grpSp>
        <p:nvGrpSpPr>
          <p:cNvPr id="44" name="组合 43">
            <a:extLst>
              <a:ext uri="{FF2B5EF4-FFF2-40B4-BE49-F238E27FC236}">
                <a16:creationId xmlns="" xmlns:a16="http://schemas.microsoft.com/office/drawing/2014/main" id="{8BEBA2D8-DB9C-E74B-9A8E-8A0970C77651}"/>
              </a:ext>
            </a:extLst>
          </p:cNvPr>
          <p:cNvGrpSpPr/>
          <p:nvPr/>
        </p:nvGrpSpPr>
        <p:grpSpPr>
          <a:xfrm>
            <a:off x="3427753" y="3656690"/>
            <a:ext cx="1821644" cy="366068"/>
            <a:chOff x="3427753" y="3656690"/>
            <a:chExt cx="1821644" cy="366068"/>
          </a:xfrm>
        </p:grpSpPr>
        <p:sp>
          <p:nvSpPr>
            <p:cNvPr id="29" name="五边形 28">
              <a:extLst>
                <a:ext uri="{FF2B5EF4-FFF2-40B4-BE49-F238E27FC236}">
                  <a16:creationId xmlns="" xmlns:a16="http://schemas.microsoft.com/office/drawing/2014/main" id="{42117A77-15E4-8844-9165-AE964F5C5BB1}"/>
                </a:ext>
              </a:extLst>
            </p:cNvPr>
            <p:cNvSpPr/>
            <p:nvPr/>
          </p:nvSpPr>
          <p:spPr>
            <a:xfrm>
              <a:off x="3427753" y="3656690"/>
              <a:ext cx="1821644" cy="366068"/>
            </a:xfrm>
            <a:prstGeom prst="homePlate">
              <a:avLst/>
            </a:prstGeom>
            <a:solidFill>
              <a:srgbClr val="89B956"/>
            </a:solidFill>
            <a:ln w="25400" cap="flat" cmpd="sng" algn="ctr">
              <a:noFill/>
              <a:prstDash val="solid"/>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effectLst/>
                <a:uLnTx/>
                <a:uFillTx/>
                <a:latin typeface="Calibri"/>
                <a:ea typeface="宋体" panose="02010600030101010101" pitchFamily="2" charset="-122"/>
                <a:cs typeface="+mn-cs"/>
              </a:endParaRPr>
            </a:p>
          </p:txBody>
        </p:sp>
        <p:sp>
          <p:nvSpPr>
            <p:cNvPr id="34" name="文本框 33">
              <a:extLst>
                <a:ext uri="{FF2B5EF4-FFF2-40B4-BE49-F238E27FC236}">
                  <a16:creationId xmlns="" xmlns:a16="http://schemas.microsoft.com/office/drawing/2014/main" id="{331087D3-65AB-BE43-83D7-D43E6D88EA0E}"/>
                </a:ext>
              </a:extLst>
            </p:cNvPr>
            <p:cNvSpPr txBox="1"/>
            <p:nvPr/>
          </p:nvSpPr>
          <p:spPr>
            <a:xfrm>
              <a:off x="3489003" y="3691912"/>
              <a:ext cx="1760394" cy="284693"/>
            </a:xfrm>
            <a:prstGeom prst="rect">
              <a:avLst/>
            </a:prstGeom>
            <a:noFill/>
          </p:spPr>
          <p:txBody>
            <a:bodyPr wrap="square" lIns="68580" tIns="34290" rIns="68580" bIns="34290" rtlCol="0">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Inception</a:t>
              </a:r>
              <a:r>
                <a:rPr lang="zh-CN" altLang="en-US" sz="1400" b="1" dirty="0">
                  <a:solidFill>
                    <a:schemeClr val="bg1"/>
                  </a:solidFill>
                  <a:latin typeface="微软雅黑" panose="020B0503020204020204" pitchFamily="34" charset="-122"/>
                  <a:ea typeface="微软雅黑" panose="020B0503020204020204" pitchFamily="34" charset="-122"/>
                </a:rPr>
                <a:t>图片分类</a:t>
              </a:r>
            </a:p>
          </p:txBody>
        </p:sp>
      </p:grpSp>
    </p:spTree>
    <p:extLst>
      <p:ext uri="{BB962C8B-B14F-4D97-AF65-F5344CB8AC3E}">
        <p14:creationId xmlns="" xmlns:p14="http://schemas.microsoft.com/office/powerpoint/2010/main" val="114185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ppt_x"/>
                                          </p:val>
                                        </p:tav>
                                        <p:tav tm="100000">
                                          <p:val>
                                            <p:strVal val="#ppt_x"/>
                                          </p:val>
                                        </p:tav>
                                      </p:tavLst>
                                    </p:anim>
                                    <p:anim calcmode="lin" valueType="num">
                                      <p:cBhvr additive="base">
                                        <p:cTn id="36"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par>
              <p:cTn id="37"/>
            </p:par>
          </p:childTnLst>
        </p:cTn>
      </p:par>
    </p:tnLst>
    <p:bldLst>
      <p:bldP spid="23" grpId="0" animBg="1"/>
      <p:bldP spid="19" grpId="0" animBg="1"/>
      <p:bldP spid="21" grpId="0" animBg="1"/>
      <p:bldP spid="24" grpId="0"/>
      <p:bldP spid="28" grpId="0"/>
      <p:bldP spid="31"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 name="五边形 50">
            <a:extLst>
              <a:ext uri="{FF2B5EF4-FFF2-40B4-BE49-F238E27FC236}">
                <a16:creationId xmlns="" xmlns:a16="http://schemas.microsoft.com/office/drawing/2014/main" id="{8092F222-67BC-2E48-808D-5DBF49449C22}"/>
              </a:ext>
            </a:extLst>
          </p:cNvPr>
          <p:cNvSpPr/>
          <p:nvPr/>
        </p:nvSpPr>
        <p:spPr>
          <a:xfrm>
            <a:off x="1" y="0"/>
            <a:ext cx="4148296" cy="6857999"/>
          </a:xfrm>
          <a:prstGeom prst="homePlate">
            <a:avLst>
              <a:gd name="adj" fmla="val 49087"/>
            </a:avLst>
          </a:prstGeom>
          <a:solidFill>
            <a:srgbClr val="10688B"/>
          </a:solidFill>
          <a:ln w="25400" cap="flat" cmpd="sng" algn="ctr">
            <a:noFill/>
            <a:prstDash val="solid"/>
          </a:ln>
          <a:effectLst/>
        </p:spPr>
        <p:txBody>
          <a:bodyPr rot="0" spcFirstLastPara="0" vertOverflow="overflow" horzOverflow="overflow" vert="horz" wrap="square" lIns="91435" tIns="45717" rIns="91435" bIns="45717" numCol="1" spcCol="0" rtlCol="0" fromWordArt="0" anchor="ctr" anchorCtr="0" forceAA="0" compatLnSpc="1">
            <a:prstTxWarp prst="textNoShape">
              <a:avLst/>
            </a:prstTxWarp>
            <a:noAutofit/>
          </a:bodyPr>
          <a:lstStyle/>
          <a:p>
            <a:pPr algn="ctr" defTabSz="914237">
              <a:defRPr/>
            </a:pPr>
            <a:endParaRPr lang="zh-CN" altLang="en-US" kern="0">
              <a:solidFill>
                <a:prstClr val="white"/>
              </a:solidFill>
              <a:latin typeface="Calibri"/>
              <a:ea typeface="宋体" panose="02010600030101010101" pitchFamily="2" charset="-122"/>
            </a:endParaRPr>
          </a:p>
        </p:txBody>
      </p:sp>
      <p:sp>
        <p:nvSpPr>
          <p:cNvPr id="16" name="TextBox 19">
            <a:extLst>
              <a:ext uri="{FF2B5EF4-FFF2-40B4-BE49-F238E27FC236}">
                <a16:creationId xmlns="" xmlns:a16="http://schemas.microsoft.com/office/drawing/2014/main" id="{590B7A79-7516-CC4D-8866-61D9FEA0B41B}"/>
              </a:ext>
            </a:extLst>
          </p:cNvPr>
          <p:cNvSpPr txBox="1"/>
          <p:nvPr/>
        </p:nvSpPr>
        <p:spPr>
          <a:xfrm>
            <a:off x="536097" y="2979195"/>
            <a:ext cx="2268252" cy="830997"/>
          </a:xfrm>
          <a:prstGeom prst="rect">
            <a:avLst/>
          </a:prstGeom>
          <a:noFill/>
        </p:spPr>
        <p:txBody>
          <a:bodyPr wrap="square" lIns="68576" tIns="34289" rIns="68576" bIns="34289" rtlCol="0">
            <a:spAutoFit/>
          </a:bodyPr>
          <a:lstStyle/>
          <a:p>
            <a:pPr algn="ctr"/>
            <a:r>
              <a:rPr lang="zh-CN" altLang="en-US" sz="5000" b="1" dirty="0">
                <a:solidFill>
                  <a:schemeClr val="bg1">
                    <a:lumMod val="95000"/>
                  </a:schemeClr>
                </a:solidFill>
                <a:latin typeface="微软雅黑" pitchFamily="34" charset="-122"/>
                <a:ea typeface="微软雅黑" pitchFamily="34" charset="-122"/>
              </a:rPr>
              <a:t>目录</a:t>
            </a:r>
          </a:p>
        </p:txBody>
      </p:sp>
      <p:sp>
        <p:nvSpPr>
          <p:cNvPr id="18" name="圆角矩形 17">
            <a:extLst>
              <a:ext uri="{FF2B5EF4-FFF2-40B4-BE49-F238E27FC236}">
                <a16:creationId xmlns="" xmlns:a16="http://schemas.microsoft.com/office/drawing/2014/main" id="{B05D971E-B477-0E43-89E8-F09C5594BDE2}"/>
              </a:ext>
            </a:extLst>
          </p:cNvPr>
          <p:cNvSpPr/>
          <p:nvPr/>
        </p:nvSpPr>
        <p:spPr>
          <a:xfrm>
            <a:off x="4257620" y="2846322"/>
            <a:ext cx="776951" cy="451412"/>
          </a:xfrm>
          <a:prstGeom prst="roundRect">
            <a:avLst/>
          </a:prstGeom>
          <a:solidFill>
            <a:srgbClr val="77BC44"/>
          </a:solidFill>
          <a:ln w="25400" cap="flat" cmpd="sng" algn="ctr">
            <a:noFill/>
            <a:prstDash val="solid"/>
          </a:ln>
          <a:effectLst/>
        </p:spPr>
        <p:txBody>
          <a:bodyPr lIns="68580" tIns="34291" rIns="68580" bIns="34291" rtlCol="0" anchor="ctr"/>
          <a:lstStyle/>
          <a:p>
            <a:pPr algn="ctr" defTabSz="914237"/>
            <a:endParaRPr lang="zh-CN" altLang="en-US" sz="1100" b="1" kern="0" dirty="0">
              <a:solidFill>
                <a:prstClr val="white"/>
              </a:solidFill>
              <a:latin typeface="Calibri"/>
              <a:ea typeface="宋体" panose="02010600030101010101" pitchFamily="2" charset="-122"/>
            </a:endParaRPr>
          </a:p>
        </p:txBody>
      </p:sp>
      <p:sp>
        <p:nvSpPr>
          <p:cNvPr id="19" name="圆角矩形 18">
            <a:extLst>
              <a:ext uri="{FF2B5EF4-FFF2-40B4-BE49-F238E27FC236}">
                <a16:creationId xmlns="" xmlns:a16="http://schemas.microsoft.com/office/drawing/2014/main" id="{36980A06-DBC0-6B4F-BC19-CF462413C474}"/>
              </a:ext>
            </a:extLst>
          </p:cNvPr>
          <p:cNvSpPr/>
          <p:nvPr/>
        </p:nvSpPr>
        <p:spPr>
          <a:xfrm>
            <a:off x="4257620" y="3584486"/>
            <a:ext cx="776951" cy="451412"/>
          </a:xfrm>
          <a:prstGeom prst="roundRect">
            <a:avLst/>
          </a:prstGeom>
          <a:solidFill>
            <a:srgbClr val="10688B"/>
          </a:solidFill>
          <a:ln w="25400" cap="flat" cmpd="sng" algn="ctr">
            <a:noFill/>
            <a:prstDash val="solid"/>
          </a:ln>
          <a:effectLst/>
        </p:spPr>
        <p:txBody>
          <a:bodyPr lIns="68580" tIns="34291" rIns="68580" bIns="34291" rtlCol="0" anchor="ctr"/>
          <a:lstStyle/>
          <a:p>
            <a:pPr algn="ctr" defTabSz="914237"/>
            <a:endParaRPr lang="zh-CN" altLang="en-US" kern="0">
              <a:solidFill>
                <a:prstClr val="white"/>
              </a:solidFill>
              <a:latin typeface="Calibri"/>
              <a:ea typeface="宋体" panose="02010600030101010101" pitchFamily="2" charset="-122"/>
            </a:endParaRPr>
          </a:p>
        </p:txBody>
      </p:sp>
      <p:sp>
        <p:nvSpPr>
          <p:cNvPr id="20" name="圆角矩形 19">
            <a:extLst>
              <a:ext uri="{FF2B5EF4-FFF2-40B4-BE49-F238E27FC236}">
                <a16:creationId xmlns="" xmlns:a16="http://schemas.microsoft.com/office/drawing/2014/main" id="{07E72506-13EA-C54C-A870-5C810CEB4AD1}"/>
              </a:ext>
            </a:extLst>
          </p:cNvPr>
          <p:cNvSpPr/>
          <p:nvPr/>
        </p:nvSpPr>
        <p:spPr>
          <a:xfrm>
            <a:off x="4257620" y="4322654"/>
            <a:ext cx="776951" cy="451412"/>
          </a:xfrm>
          <a:prstGeom prst="roundRect">
            <a:avLst/>
          </a:prstGeom>
          <a:solidFill>
            <a:srgbClr val="77BC44"/>
          </a:solidFill>
          <a:ln w="25400" cap="flat" cmpd="sng" algn="ctr">
            <a:noFill/>
            <a:prstDash val="solid"/>
          </a:ln>
          <a:effectLst/>
        </p:spPr>
        <p:txBody>
          <a:bodyPr lIns="68580" tIns="34291" rIns="68580" bIns="34291" rtlCol="0" anchor="ctr"/>
          <a:lstStyle/>
          <a:p>
            <a:pPr algn="ctr" defTabSz="914237">
              <a:defRPr/>
            </a:pPr>
            <a:endParaRPr lang="zh-CN" altLang="en-US" kern="0">
              <a:solidFill>
                <a:prstClr val="white"/>
              </a:solidFill>
              <a:latin typeface="Calibri"/>
              <a:ea typeface="宋体" panose="02010600030101010101" pitchFamily="2" charset="-122"/>
            </a:endParaRPr>
          </a:p>
        </p:txBody>
      </p:sp>
      <p:sp>
        <p:nvSpPr>
          <p:cNvPr id="21" name="椭圆 80">
            <a:extLst>
              <a:ext uri="{FF2B5EF4-FFF2-40B4-BE49-F238E27FC236}">
                <a16:creationId xmlns="" xmlns:a16="http://schemas.microsoft.com/office/drawing/2014/main" id="{0FEB91AF-D000-4847-8DA0-7431C5018440}"/>
              </a:ext>
            </a:extLst>
          </p:cNvPr>
          <p:cNvSpPr/>
          <p:nvPr/>
        </p:nvSpPr>
        <p:spPr bwMode="auto">
          <a:xfrm>
            <a:off x="4242160" y="2070474"/>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9" rIns="51435" bIns="2571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237" eaLnBrk="1" hangingPunct="1">
              <a:defRPr/>
            </a:pPr>
            <a:r>
              <a:rPr lang="en-US" altLang="zh-CN" b="1" kern="0" dirty="0">
                <a:solidFill>
                  <a:srgbClr val="FFFFFF"/>
                </a:solidFill>
                <a:latin typeface="微软雅黑" pitchFamily="34" charset="-122"/>
                <a:ea typeface="微软雅黑" pitchFamily="34" charset="-122"/>
              </a:rPr>
              <a:t>01</a:t>
            </a:r>
            <a:endParaRPr lang="zh-CN" altLang="en-US" sz="2100" b="1" kern="0" dirty="0">
              <a:solidFill>
                <a:srgbClr val="FFFFFF"/>
              </a:solidFill>
              <a:latin typeface="微软雅黑" pitchFamily="34" charset="-122"/>
              <a:ea typeface="微软雅黑" pitchFamily="34" charset="-122"/>
            </a:endParaRPr>
          </a:p>
        </p:txBody>
      </p:sp>
      <p:sp>
        <p:nvSpPr>
          <p:cNvPr id="22" name="椭圆 80">
            <a:extLst>
              <a:ext uri="{FF2B5EF4-FFF2-40B4-BE49-F238E27FC236}">
                <a16:creationId xmlns="" xmlns:a16="http://schemas.microsoft.com/office/drawing/2014/main" id="{72B3E6C9-FDFB-8A40-B1E9-8ABE16D3D1C4}"/>
              </a:ext>
            </a:extLst>
          </p:cNvPr>
          <p:cNvSpPr/>
          <p:nvPr/>
        </p:nvSpPr>
        <p:spPr bwMode="auto">
          <a:xfrm>
            <a:off x="4242160" y="2812018"/>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9" rIns="51435" bIns="2571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237" eaLnBrk="1" hangingPunct="1">
              <a:defRPr/>
            </a:pPr>
            <a:r>
              <a:rPr lang="en-US" altLang="zh-CN" b="1" kern="0" dirty="0" smtClean="0">
                <a:solidFill>
                  <a:srgbClr val="FFFFFF"/>
                </a:solidFill>
                <a:latin typeface="微软雅黑" pitchFamily="34" charset="-122"/>
                <a:ea typeface="微软雅黑" pitchFamily="34" charset="-122"/>
              </a:rPr>
              <a:t>01</a:t>
            </a:r>
            <a:endParaRPr lang="zh-CN" altLang="en-US" sz="2100" b="1" kern="0" dirty="0">
              <a:solidFill>
                <a:srgbClr val="FFFFFF"/>
              </a:solidFill>
              <a:latin typeface="微软雅黑" pitchFamily="34" charset="-122"/>
              <a:ea typeface="微软雅黑" pitchFamily="34" charset="-122"/>
            </a:endParaRPr>
          </a:p>
        </p:txBody>
      </p:sp>
      <p:sp>
        <p:nvSpPr>
          <p:cNvPr id="23" name="椭圆 80">
            <a:extLst>
              <a:ext uri="{FF2B5EF4-FFF2-40B4-BE49-F238E27FC236}">
                <a16:creationId xmlns="" xmlns:a16="http://schemas.microsoft.com/office/drawing/2014/main" id="{F9F3778E-11E5-DD4A-B7A2-19F872E1C43D}"/>
              </a:ext>
            </a:extLst>
          </p:cNvPr>
          <p:cNvSpPr/>
          <p:nvPr/>
        </p:nvSpPr>
        <p:spPr bwMode="auto">
          <a:xfrm>
            <a:off x="4242160" y="3550184"/>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9" rIns="51435" bIns="2571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237" eaLnBrk="1" hangingPunct="1">
              <a:defRPr/>
            </a:pPr>
            <a:r>
              <a:rPr lang="en-US" altLang="zh-CN" b="1" kern="0" dirty="0" smtClean="0">
                <a:solidFill>
                  <a:srgbClr val="FFFFFF"/>
                </a:solidFill>
                <a:latin typeface="微软雅黑" pitchFamily="34" charset="-122"/>
                <a:ea typeface="微软雅黑" pitchFamily="34" charset="-122"/>
              </a:rPr>
              <a:t>02</a:t>
            </a:r>
            <a:endParaRPr lang="zh-CN" altLang="en-US" sz="2100" b="1" kern="0" dirty="0">
              <a:solidFill>
                <a:srgbClr val="FFFFFF"/>
              </a:solidFill>
              <a:latin typeface="微软雅黑" pitchFamily="34" charset="-122"/>
              <a:ea typeface="微软雅黑" pitchFamily="34" charset="-122"/>
            </a:endParaRPr>
          </a:p>
        </p:txBody>
      </p:sp>
      <p:sp>
        <p:nvSpPr>
          <p:cNvPr id="24" name="椭圆 80">
            <a:extLst>
              <a:ext uri="{FF2B5EF4-FFF2-40B4-BE49-F238E27FC236}">
                <a16:creationId xmlns="" xmlns:a16="http://schemas.microsoft.com/office/drawing/2014/main" id="{A544CC64-13EA-6E40-9654-2C055A50D114}"/>
              </a:ext>
            </a:extLst>
          </p:cNvPr>
          <p:cNvSpPr/>
          <p:nvPr/>
        </p:nvSpPr>
        <p:spPr bwMode="auto">
          <a:xfrm>
            <a:off x="4242160" y="4302036"/>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9" rIns="51435" bIns="2571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237" eaLnBrk="1" hangingPunct="1">
              <a:defRPr/>
            </a:pPr>
            <a:r>
              <a:rPr lang="en-US" altLang="zh-CN" b="1" kern="0" dirty="0" smtClean="0">
                <a:solidFill>
                  <a:srgbClr val="FFFFFF"/>
                </a:solidFill>
                <a:latin typeface="微软雅黑" pitchFamily="34" charset="-122"/>
                <a:ea typeface="微软雅黑" pitchFamily="34" charset="-122"/>
              </a:rPr>
              <a:t>03</a:t>
            </a:r>
            <a:endParaRPr lang="zh-CN" altLang="en-US" sz="2100" b="1" kern="0" dirty="0">
              <a:solidFill>
                <a:srgbClr val="FFFFFF"/>
              </a:solidFill>
              <a:latin typeface="微软雅黑" pitchFamily="34" charset="-122"/>
              <a:ea typeface="微软雅黑" pitchFamily="34" charset="-122"/>
            </a:endParaRPr>
          </a:p>
        </p:txBody>
      </p:sp>
      <p:sp>
        <p:nvSpPr>
          <p:cNvPr id="26" name="矩形 39">
            <a:extLst>
              <a:ext uri="{FF2B5EF4-FFF2-40B4-BE49-F238E27FC236}">
                <a16:creationId xmlns="" xmlns:a16="http://schemas.microsoft.com/office/drawing/2014/main" id="{EC85FC43-AAF6-6940-ABE2-BFF8F1C094E7}"/>
              </a:ext>
            </a:extLst>
          </p:cNvPr>
          <p:cNvSpPr>
            <a:spLocks noChangeArrowheads="1"/>
          </p:cNvSpPr>
          <p:nvPr/>
        </p:nvSpPr>
        <p:spPr bwMode="auto">
          <a:xfrm>
            <a:off x="5300423" y="2825680"/>
            <a:ext cx="3589577" cy="4358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1" rIns="68580" bIns="3429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defTabSz="914237">
              <a:lnSpc>
                <a:spcPct val="150000"/>
              </a:lnSpc>
              <a:spcBef>
                <a:spcPts val="563"/>
              </a:spcBef>
            </a:pPr>
            <a:r>
              <a:rPr lang="zh-CN" altLang="en-US" b="1" kern="0" dirty="0" smtClean="0">
                <a:solidFill>
                  <a:prstClr val="black">
                    <a:lumMod val="65000"/>
                    <a:lumOff val="35000"/>
                  </a:prstClr>
                </a:solidFill>
                <a:latin typeface="微软雅黑" pitchFamily="34" charset="-122"/>
                <a:ea typeface="微软雅黑" pitchFamily="34" charset="-122"/>
              </a:rPr>
              <a:t>中国移动人工智能平台技术介绍</a:t>
            </a:r>
            <a:endParaRPr lang="zh-CN" altLang="en-US" b="1" kern="0" dirty="0">
              <a:solidFill>
                <a:prstClr val="black">
                  <a:lumMod val="65000"/>
                  <a:lumOff val="35000"/>
                </a:prstClr>
              </a:solidFill>
              <a:latin typeface="微软雅黑" pitchFamily="34" charset="-122"/>
              <a:ea typeface="微软雅黑" pitchFamily="34" charset="-122"/>
            </a:endParaRPr>
          </a:p>
        </p:txBody>
      </p:sp>
      <p:sp>
        <p:nvSpPr>
          <p:cNvPr id="27" name="矩形 39">
            <a:extLst>
              <a:ext uri="{FF2B5EF4-FFF2-40B4-BE49-F238E27FC236}">
                <a16:creationId xmlns="" xmlns:a16="http://schemas.microsoft.com/office/drawing/2014/main" id="{5AEA1566-1FD5-3C40-A1D0-E59E12C6620B}"/>
              </a:ext>
            </a:extLst>
          </p:cNvPr>
          <p:cNvSpPr>
            <a:spLocks noChangeArrowheads="1"/>
          </p:cNvSpPr>
          <p:nvPr/>
        </p:nvSpPr>
        <p:spPr bwMode="auto">
          <a:xfrm>
            <a:off x="5300423" y="3564641"/>
            <a:ext cx="3215780" cy="4358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1" rIns="68580" bIns="3429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defTabSz="914237">
              <a:lnSpc>
                <a:spcPct val="150000"/>
              </a:lnSpc>
              <a:spcBef>
                <a:spcPts val="563"/>
              </a:spcBef>
            </a:pPr>
            <a:r>
              <a:rPr lang="zh-CN" altLang="en-US" b="1" kern="0" dirty="0" smtClean="0">
                <a:solidFill>
                  <a:srgbClr val="115D80"/>
                </a:solidFill>
                <a:latin typeface="微软雅黑" pitchFamily="34" charset="-122"/>
                <a:ea typeface="微软雅黑" pitchFamily="34" charset="-122"/>
              </a:rPr>
              <a:t>中国移动人工智能平台建设</a:t>
            </a:r>
            <a:endParaRPr lang="zh-CN" altLang="en-US" b="1" kern="0" dirty="0">
              <a:solidFill>
                <a:srgbClr val="115D80"/>
              </a:solidFill>
              <a:latin typeface="微软雅黑" pitchFamily="34" charset="-122"/>
              <a:ea typeface="微软雅黑" pitchFamily="34" charset="-122"/>
            </a:endParaRPr>
          </a:p>
        </p:txBody>
      </p:sp>
      <p:sp>
        <p:nvSpPr>
          <p:cNvPr id="28" name="矩形 39">
            <a:extLst>
              <a:ext uri="{FF2B5EF4-FFF2-40B4-BE49-F238E27FC236}">
                <a16:creationId xmlns="" xmlns:a16="http://schemas.microsoft.com/office/drawing/2014/main" id="{1543328E-20C6-1647-A48C-CE5B014F7D1F}"/>
              </a:ext>
            </a:extLst>
          </p:cNvPr>
          <p:cNvSpPr>
            <a:spLocks noChangeArrowheads="1"/>
          </p:cNvSpPr>
          <p:nvPr/>
        </p:nvSpPr>
        <p:spPr bwMode="auto">
          <a:xfrm>
            <a:off x="5300421" y="4308688"/>
            <a:ext cx="3589579" cy="429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1" rIns="68580" bIns="3429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30000"/>
              </a:lnSpc>
              <a:defRPr/>
            </a:pPr>
            <a:r>
              <a:rPr lang="zh-CN" altLang="en-US" b="1" kern="0" dirty="0" smtClean="0">
                <a:solidFill>
                  <a:prstClr val="black">
                    <a:lumMod val="65000"/>
                    <a:lumOff val="35000"/>
                  </a:prstClr>
                </a:solidFill>
                <a:latin typeface="微软雅黑" pitchFamily="34" charset="-122"/>
                <a:ea typeface="微软雅黑" pitchFamily="34" charset="-122"/>
              </a:rPr>
              <a:t>中国移动人工智能平台其他案例</a:t>
            </a:r>
            <a:endParaRPr lang="zh-CN" altLang="en-US" b="1" kern="0" dirty="0">
              <a:solidFill>
                <a:prstClr val="black">
                  <a:lumMod val="65000"/>
                  <a:lumOff val="35000"/>
                </a:prstClr>
              </a:solidFill>
              <a:latin typeface="微软雅黑" pitchFamily="34" charset="-122"/>
              <a:ea typeface="微软雅黑" pitchFamily="34" charset="-122"/>
            </a:endParaRPr>
          </a:p>
        </p:txBody>
      </p:sp>
    </p:spTree>
    <p:extLst>
      <p:ext uri="{BB962C8B-B14F-4D97-AF65-F5344CB8AC3E}">
        <p14:creationId xmlns="" xmlns:p14="http://schemas.microsoft.com/office/powerpoint/2010/main" val="4796459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2"/>
          <p:cNvSpPr txBox="1">
            <a:spLocks noChangeArrowheads="1"/>
          </p:cNvSpPr>
          <p:nvPr/>
        </p:nvSpPr>
        <p:spPr bwMode="auto">
          <a:xfrm>
            <a:off x="37621" y="115891"/>
            <a:ext cx="9254832" cy="461665"/>
          </a:xfrm>
          <a:prstGeom prst="rect">
            <a:avLst/>
          </a:prstGeom>
          <a:noFill/>
          <a:ln w="9525">
            <a:noFill/>
            <a:miter lim="800000"/>
            <a:headEnd/>
            <a:tailEnd/>
          </a:ln>
        </p:spPr>
        <p:txBody>
          <a:bodyPr wrap="square">
            <a:spAutoFit/>
          </a:bodyPr>
          <a:lstStyle/>
          <a:p>
            <a:r>
              <a:rPr lang="zh-CN" altLang="en-US" sz="2400" b="1" dirty="0" smtClean="0">
                <a:solidFill>
                  <a:prstClr val="white"/>
                </a:solidFill>
                <a:latin typeface="微软雅黑"/>
                <a:ea typeface="微软雅黑"/>
              </a:rPr>
              <a:t>中国移动人工智能平台已在各</a:t>
            </a:r>
            <a:r>
              <a:rPr lang="zh-CN" altLang="en-US" sz="2400" b="1" dirty="0">
                <a:solidFill>
                  <a:prstClr val="white"/>
                </a:solidFill>
                <a:latin typeface="微软雅黑"/>
                <a:ea typeface="微软雅黑"/>
              </a:rPr>
              <a:t>应用</a:t>
            </a:r>
            <a:r>
              <a:rPr lang="zh-CN" altLang="en-US" sz="2400" b="1" dirty="0" smtClean="0">
                <a:solidFill>
                  <a:prstClr val="white"/>
                </a:solidFill>
                <a:latin typeface="微软雅黑"/>
                <a:ea typeface="微软雅黑"/>
              </a:rPr>
              <a:t>领域得到应用</a:t>
            </a:r>
            <a:endParaRPr lang="zh-CN" altLang="en-US" sz="2400" b="1" dirty="0">
              <a:solidFill>
                <a:prstClr val="white"/>
              </a:solidFill>
              <a:latin typeface="微软雅黑"/>
              <a:ea typeface="微软雅黑"/>
            </a:endParaRPr>
          </a:p>
        </p:txBody>
      </p:sp>
      <p:grpSp>
        <p:nvGrpSpPr>
          <p:cNvPr id="4" name="组合 9">
            <a:extLst>
              <a:ext uri="{FF2B5EF4-FFF2-40B4-BE49-F238E27FC236}">
                <a16:creationId xmlns="" xmlns:a16="http://schemas.microsoft.com/office/drawing/2014/main" id="{FEC3477C-2E02-4682-B57F-37C32F66FFDC}"/>
              </a:ext>
            </a:extLst>
          </p:cNvPr>
          <p:cNvGrpSpPr/>
          <p:nvPr/>
        </p:nvGrpSpPr>
        <p:grpSpPr>
          <a:xfrm>
            <a:off x="853756" y="1725321"/>
            <a:ext cx="7121844" cy="4713579"/>
            <a:chOff x="106808" y="1341413"/>
            <a:chExt cx="5502275" cy="4468812"/>
          </a:xfrm>
        </p:grpSpPr>
        <p:sp>
          <p:nvSpPr>
            <p:cNvPr id="5" name="稻壳儿小白白(http://dwz.cn/Wu2UP)"/>
            <p:cNvSpPr>
              <a:spLocks/>
            </p:cNvSpPr>
            <p:nvPr/>
          </p:nvSpPr>
          <p:spPr bwMode="auto">
            <a:xfrm>
              <a:off x="3934271" y="4313213"/>
              <a:ext cx="525462" cy="701675"/>
            </a:xfrm>
            <a:custGeom>
              <a:avLst/>
              <a:gdLst>
                <a:gd name="T0" fmla="*/ 2147483647 w 1831"/>
                <a:gd name="T1" fmla="*/ 2147483647 h 2473"/>
                <a:gd name="T2" fmla="*/ 2147483647 w 1831"/>
                <a:gd name="T3" fmla="*/ 2147483647 h 2473"/>
                <a:gd name="T4" fmla="*/ 2147483647 w 1831"/>
                <a:gd name="T5" fmla="*/ 2147483647 h 2473"/>
                <a:gd name="T6" fmla="*/ 2147483647 w 1831"/>
                <a:gd name="T7" fmla="*/ 2147483647 h 2473"/>
                <a:gd name="T8" fmla="*/ 2147483647 w 1831"/>
                <a:gd name="T9" fmla="*/ 2147483647 h 2473"/>
                <a:gd name="T10" fmla="*/ 2147483647 w 1831"/>
                <a:gd name="T11" fmla="*/ 2147483647 h 2473"/>
                <a:gd name="T12" fmla="*/ 2147483647 w 1831"/>
                <a:gd name="T13" fmla="*/ 2147483647 h 2473"/>
                <a:gd name="T14" fmla="*/ 2147483647 w 1831"/>
                <a:gd name="T15" fmla="*/ 2147483647 h 2473"/>
                <a:gd name="T16" fmla="*/ 2147483647 w 1831"/>
                <a:gd name="T17" fmla="*/ 2147483647 h 2473"/>
                <a:gd name="T18" fmla="*/ 2147483647 w 1831"/>
                <a:gd name="T19" fmla="*/ 2147483647 h 2473"/>
                <a:gd name="T20" fmla="*/ 2147483647 w 1831"/>
                <a:gd name="T21" fmla="*/ 2147483647 h 2473"/>
                <a:gd name="T22" fmla="*/ 2147483647 w 1831"/>
                <a:gd name="T23" fmla="*/ 2147483647 h 2473"/>
                <a:gd name="T24" fmla="*/ 2147483647 w 1831"/>
                <a:gd name="T25" fmla="*/ 2147483647 h 2473"/>
                <a:gd name="T26" fmla="*/ 2147483647 w 1831"/>
                <a:gd name="T27" fmla="*/ 2147483647 h 2473"/>
                <a:gd name="T28" fmla="*/ 2147483647 w 1831"/>
                <a:gd name="T29" fmla="*/ 2147483647 h 2473"/>
                <a:gd name="T30" fmla="*/ 2147483647 w 1831"/>
                <a:gd name="T31" fmla="*/ 2147483647 h 2473"/>
                <a:gd name="T32" fmla="*/ 2147483647 w 1831"/>
                <a:gd name="T33" fmla="*/ 2147483647 h 2473"/>
                <a:gd name="T34" fmla="*/ 2147483647 w 1831"/>
                <a:gd name="T35" fmla="*/ 2147483647 h 2473"/>
                <a:gd name="T36" fmla="*/ 2147483647 w 1831"/>
                <a:gd name="T37" fmla="*/ 2147483647 h 2473"/>
                <a:gd name="T38" fmla="*/ 2147483647 w 1831"/>
                <a:gd name="T39" fmla="*/ 2147483647 h 2473"/>
                <a:gd name="T40" fmla="*/ 2147483647 w 1831"/>
                <a:gd name="T41" fmla="*/ 2147483647 h 2473"/>
                <a:gd name="T42" fmla="*/ 2147483647 w 1831"/>
                <a:gd name="T43" fmla="*/ 2147483647 h 2473"/>
                <a:gd name="T44" fmla="*/ 2147483647 w 1831"/>
                <a:gd name="T45" fmla="*/ 2147483647 h 2473"/>
                <a:gd name="T46" fmla="*/ 2147483647 w 1831"/>
                <a:gd name="T47" fmla="*/ 2147483647 h 2473"/>
                <a:gd name="T48" fmla="*/ 2147483647 w 1831"/>
                <a:gd name="T49" fmla="*/ 2147483647 h 2473"/>
                <a:gd name="T50" fmla="*/ 2147483647 w 1831"/>
                <a:gd name="T51" fmla="*/ 2147483647 h 2473"/>
                <a:gd name="T52" fmla="*/ 2147483647 w 1831"/>
                <a:gd name="T53" fmla="*/ 2147483647 h 2473"/>
                <a:gd name="T54" fmla="*/ 2147483647 w 1831"/>
                <a:gd name="T55" fmla="*/ 2147483647 h 2473"/>
                <a:gd name="T56" fmla="*/ 2147483647 w 1831"/>
                <a:gd name="T57" fmla="*/ 2147483647 h 2473"/>
                <a:gd name="T58" fmla="*/ 2147483647 w 1831"/>
                <a:gd name="T59" fmla="*/ 2147483647 h 2473"/>
                <a:gd name="T60" fmla="*/ 2147483647 w 1831"/>
                <a:gd name="T61" fmla="*/ 2147483647 h 2473"/>
                <a:gd name="T62" fmla="*/ 2147483647 w 1831"/>
                <a:gd name="T63" fmla="*/ 2147483647 h 2473"/>
                <a:gd name="T64" fmla="*/ 2147483647 w 1831"/>
                <a:gd name="T65" fmla="*/ 2147483647 h 2473"/>
                <a:gd name="T66" fmla="*/ 2147483647 w 1831"/>
                <a:gd name="T67" fmla="*/ 2147483647 h 2473"/>
                <a:gd name="T68" fmla="*/ 2147483647 w 1831"/>
                <a:gd name="T69" fmla="*/ 2147483647 h 2473"/>
                <a:gd name="T70" fmla="*/ 2147483647 w 1831"/>
                <a:gd name="T71" fmla="*/ 2147483647 h 2473"/>
                <a:gd name="T72" fmla="*/ 2147483647 w 1831"/>
                <a:gd name="T73" fmla="*/ 2147483647 h 2473"/>
                <a:gd name="T74" fmla="*/ 2147483647 w 1831"/>
                <a:gd name="T75" fmla="*/ 2147483647 h 2473"/>
                <a:gd name="T76" fmla="*/ 2147483647 w 1831"/>
                <a:gd name="T77" fmla="*/ 2147483647 h 2473"/>
                <a:gd name="T78" fmla="*/ 2147483647 w 1831"/>
                <a:gd name="T79" fmla="*/ 2147483647 h 2473"/>
                <a:gd name="T80" fmla="*/ 2147483647 w 1831"/>
                <a:gd name="T81" fmla="*/ 2147483647 h 2473"/>
                <a:gd name="T82" fmla="*/ 2147483647 w 1831"/>
                <a:gd name="T83" fmla="*/ 2147483647 h 2473"/>
                <a:gd name="T84" fmla="*/ 2147483647 w 1831"/>
                <a:gd name="T85" fmla="*/ 2147483647 h 2473"/>
                <a:gd name="T86" fmla="*/ 2147483647 w 1831"/>
                <a:gd name="T87" fmla="*/ 2147483647 h 2473"/>
                <a:gd name="T88" fmla="*/ 2147483647 w 1831"/>
                <a:gd name="T89" fmla="*/ 2147483647 h 2473"/>
                <a:gd name="T90" fmla="*/ 2147483647 w 1831"/>
                <a:gd name="T91" fmla="*/ 2147483647 h 2473"/>
                <a:gd name="T92" fmla="*/ 2147483647 w 1831"/>
                <a:gd name="T93" fmla="*/ 2147483647 h 2473"/>
                <a:gd name="T94" fmla="*/ 2147483647 w 1831"/>
                <a:gd name="T95" fmla="*/ 2147483647 h 2473"/>
                <a:gd name="T96" fmla="*/ 2147483647 w 1831"/>
                <a:gd name="T97" fmla="*/ 2147483647 h 2473"/>
                <a:gd name="T98" fmla="*/ 2147483647 w 1831"/>
                <a:gd name="T99" fmla="*/ 2147483647 h 2473"/>
                <a:gd name="T100" fmla="*/ 2147483647 w 1831"/>
                <a:gd name="T101" fmla="*/ 2147483647 h 2473"/>
                <a:gd name="T102" fmla="*/ 2147483647 w 1831"/>
                <a:gd name="T103" fmla="*/ 2147483647 h 2473"/>
                <a:gd name="T104" fmla="*/ 2147483647 w 1831"/>
                <a:gd name="T105" fmla="*/ 2147483647 h 2473"/>
                <a:gd name="T106" fmla="*/ 2147483647 w 1831"/>
                <a:gd name="T107" fmla="*/ 2147483647 h 2473"/>
                <a:gd name="T108" fmla="*/ 2147483647 w 1831"/>
                <a:gd name="T109" fmla="*/ 2147483647 h 2473"/>
                <a:gd name="T110" fmla="*/ 2147483647 w 1831"/>
                <a:gd name="T111" fmla="*/ 2147483647 h 2473"/>
                <a:gd name="T112" fmla="*/ 2147483647 w 1831"/>
                <a:gd name="T113" fmla="*/ 2147483647 h 2473"/>
                <a:gd name="T114" fmla="*/ 2147483647 w 1831"/>
                <a:gd name="T115" fmla="*/ 2147483647 h 2473"/>
                <a:gd name="T116" fmla="*/ 2147483647 w 1831"/>
                <a:gd name="T117" fmla="*/ 2147483647 h 2473"/>
                <a:gd name="T118" fmla="*/ 2147483647 w 1831"/>
                <a:gd name="T119" fmla="*/ 2147483647 h 2473"/>
                <a:gd name="T120" fmla="*/ 2147483647 w 1831"/>
                <a:gd name="T121" fmla="*/ 2147483647 h 247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31"/>
                <a:gd name="T184" fmla="*/ 0 h 2473"/>
                <a:gd name="T185" fmla="*/ 1831 w 1831"/>
                <a:gd name="T186" fmla="*/ 2473 h 247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solidFill>
              <a:srgbClr val="BFBFBF"/>
            </a:solidFill>
            <a:ln w="3175" cmpd="sng">
              <a:solidFill>
                <a:schemeClr val="bg1"/>
              </a:solidFill>
              <a:bevel/>
              <a:headEnd/>
              <a:tailEnd/>
            </a:ln>
          </p:spPr>
          <p:txBody>
            <a:bodyPr/>
            <a:lstStyle/>
            <a:p>
              <a:endParaRPr lang="zh-CN" altLang="en-US"/>
            </a:p>
          </p:txBody>
        </p:sp>
        <p:sp>
          <p:nvSpPr>
            <p:cNvPr id="6" name="稻壳儿小白白(http://dwz.cn/Wu2UP)"/>
            <p:cNvSpPr>
              <a:spLocks noEditPoints="1"/>
            </p:cNvSpPr>
            <p:nvPr/>
          </p:nvSpPr>
          <p:spPr bwMode="auto">
            <a:xfrm>
              <a:off x="3926333" y="5259363"/>
              <a:ext cx="68263" cy="55562"/>
            </a:xfrm>
            <a:custGeom>
              <a:avLst/>
              <a:gdLst>
                <a:gd name="T0" fmla="*/ 2147483647 w 213"/>
                <a:gd name="T1" fmla="*/ 2147483647 h 153"/>
                <a:gd name="T2" fmla="*/ 2147483647 w 213"/>
                <a:gd name="T3" fmla="*/ 2147483647 h 153"/>
                <a:gd name="T4" fmla="*/ 2147483647 w 213"/>
                <a:gd name="T5" fmla="*/ 2147483647 h 153"/>
                <a:gd name="T6" fmla="*/ 2147483647 w 213"/>
                <a:gd name="T7" fmla="*/ 2147483647 h 153"/>
                <a:gd name="T8" fmla="*/ 2147483647 w 213"/>
                <a:gd name="T9" fmla="*/ 2147483647 h 153"/>
                <a:gd name="T10" fmla="*/ 2147483647 w 213"/>
                <a:gd name="T11" fmla="*/ 2147483647 h 153"/>
                <a:gd name="T12" fmla="*/ 2147483647 w 213"/>
                <a:gd name="T13" fmla="*/ 2147483647 h 153"/>
                <a:gd name="T14" fmla="*/ 2147483647 w 213"/>
                <a:gd name="T15" fmla="*/ 2147483647 h 153"/>
                <a:gd name="T16" fmla="*/ 2147483647 w 213"/>
                <a:gd name="T17" fmla="*/ 2147483647 h 153"/>
                <a:gd name="T18" fmla="*/ 2147483647 w 213"/>
                <a:gd name="T19" fmla="*/ 2147483647 h 153"/>
                <a:gd name="T20" fmla="*/ 2147483647 w 213"/>
                <a:gd name="T21" fmla="*/ 2147483647 h 153"/>
                <a:gd name="T22" fmla="*/ 2147483647 w 213"/>
                <a:gd name="T23" fmla="*/ 2147483647 h 153"/>
                <a:gd name="T24" fmla="*/ 2147483647 w 213"/>
                <a:gd name="T25" fmla="*/ 2147483647 h 153"/>
                <a:gd name="T26" fmla="*/ 2147483647 w 213"/>
                <a:gd name="T27" fmla="*/ 2147483647 h 153"/>
                <a:gd name="T28" fmla="*/ 2147483647 w 213"/>
                <a:gd name="T29" fmla="*/ 2147483647 h 153"/>
                <a:gd name="T30" fmla="*/ 2147483647 w 213"/>
                <a:gd name="T31" fmla="*/ 2147483647 h 153"/>
                <a:gd name="T32" fmla="*/ 2147483647 w 213"/>
                <a:gd name="T33" fmla="*/ 2147483647 h 153"/>
                <a:gd name="T34" fmla="*/ 2147483647 w 213"/>
                <a:gd name="T35" fmla="*/ 2147483647 h 153"/>
                <a:gd name="T36" fmla="*/ 2147483647 w 213"/>
                <a:gd name="T37" fmla="*/ 2147483647 h 153"/>
                <a:gd name="T38" fmla="*/ 2147483647 w 213"/>
                <a:gd name="T39" fmla="*/ 2147483647 h 153"/>
                <a:gd name="T40" fmla="*/ 2147483647 w 213"/>
                <a:gd name="T41" fmla="*/ 2147483647 h 153"/>
                <a:gd name="T42" fmla="*/ 2147483647 w 213"/>
                <a:gd name="T43" fmla="*/ 2147483647 h 153"/>
                <a:gd name="T44" fmla="*/ 2147483647 w 213"/>
                <a:gd name="T45" fmla="*/ 2147483647 h 153"/>
                <a:gd name="T46" fmla="*/ 2147483647 w 213"/>
                <a:gd name="T47" fmla="*/ 2147483647 h 153"/>
                <a:gd name="T48" fmla="*/ 2147483647 w 213"/>
                <a:gd name="T49" fmla="*/ 2147483647 h 153"/>
                <a:gd name="T50" fmla="*/ 2147483647 w 213"/>
                <a:gd name="T51" fmla="*/ 2147483647 h 153"/>
                <a:gd name="T52" fmla="*/ 2147483647 w 213"/>
                <a:gd name="T53" fmla="*/ 2147483647 h 153"/>
                <a:gd name="T54" fmla="*/ 2147483647 w 213"/>
                <a:gd name="T55" fmla="*/ 2147483647 h 153"/>
                <a:gd name="T56" fmla="*/ 2147483647 w 213"/>
                <a:gd name="T57" fmla="*/ 2147483647 h 153"/>
                <a:gd name="T58" fmla="*/ 2147483647 w 213"/>
                <a:gd name="T59" fmla="*/ 2147483647 h 153"/>
                <a:gd name="T60" fmla="*/ 2147483647 w 213"/>
                <a:gd name="T61" fmla="*/ 2147483647 h 153"/>
                <a:gd name="T62" fmla="*/ 2147483647 w 213"/>
                <a:gd name="T63" fmla="*/ 2147483647 h 153"/>
                <a:gd name="T64" fmla="*/ 2147483647 w 213"/>
                <a:gd name="T65" fmla="*/ 2147483647 h 153"/>
                <a:gd name="T66" fmla="*/ 2147483647 w 213"/>
                <a:gd name="T67" fmla="*/ 2147483647 h 153"/>
                <a:gd name="T68" fmla="*/ 2147483647 w 213"/>
                <a:gd name="T69" fmla="*/ 2147483647 h 153"/>
                <a:gd name="T70" fmla="*/ 2147483647 w 213"/>
                <a:gd name="T71" fmla="*/ 2147483647 h 153"/>
                <a:gd name="T72" fmla="*/ 2147483647 w 213"/>
                <a:gd name="T73" fmla="*/ 2147483647 h 153"/>
                <a:gd name="T74" fmla="*/ 2147483647 w 213"/>
                <a:gd name="T75" fmla="*/ 2147483647 h 153"/>
                <a:gd name="T76" fmla="*/ 2147483647 w 213"/>
                <a:gd name="T77" fmla="*/ 2147483647 h 153"/>
                <a:gd name="T78" fmla="*/ 2147483647 w 213"/>
                <a:gd name="T79" fmla="*/ 2147483647 h 153"/>
                <a:gd name="T80" fmla="*/ 2147483647 w 213"/>
                <a:gd name="T81" fmla="*/ 2147483647 h 153"/>
                <a:gd name="T82" fmla="*/ 2147483647 w 213"/>
                <a:gd name="T83" fmla="*/ 2147483647 h 153"/>
                <a:gd name="T84" fmla="*/ 2147483647 w 213"/>
                <a:gd name="T85" fmla="*/ 2147483647 h 153"/>
                <a:gd name="T86" fmla="*/ 2147483647 w 213"/>
                <a:gd name="T87" fmla="*/ 2147483647 h 153"/>
                <a:gd name="T88" fmla="*/ 2147483647 w 213"/>
                <a:gd name="T89" fmla="*/ 2147483647 h 153"/>
                <a:gd name="T90" fmla="*/ 2147483647 w 213"/>
                <a:gd name="T91" fmla="*/ 2147483647 h 153"/>
                <a:gd name="T92" fmla="*/ 2147483647 w 213"/>
                <a:gd name="T93" fmla="*/ 2147483647 h 153"/>
                <a:gd name="T94" fmla="*/ 2147483647 w 213"/>
                <a:gd name="T95" fmla="*/ 2147483647 h 153"/>
                <a:gd name="T96" fmla="*/ 2147483647 w 213"/>
                <a:gd name="T97" fmla="*/ 2147483647 h 153"/>
                <a:gd name="T98" fmla="*/ 2147483647 w 213"/>
                <a:gd name="T99" fmla="*/ 2147483647 h 153"/>
                <a:gd name="T100" fmla="*/ 2147483647 w 213"/>
                <a:gd name="T101" fmla="*/ 2147483647 h 153"/>
                <a:gd name="T102" fmla="*/ 2147483647 w 213"/>
                <a:gd name="T103" fmla="*/ 2147483647 h 153"/>
                <a:gd name="T104" fmla="*/ 2147483647 w 213"/>
                <a:gd name="T105" fmla="*/ 2147483647 h 153"/>
                <a:gd name="T106" fmla="*/ 2147483647 w 213"/>
                <a:gd name="T107" fmla="*/ 2147483647 h 153"/>
                <a:gd name="T108" fmla="*/ 2147483647 w 213"/>
                <a:gd name="T109" fmla="*/ 2147483647 h 153"/>
                <a:gd name="T110" fmla="*/ 2147483647 w 213"/>
                <a:gd name="T111" fmla="*/ 2147483647 h 153"/>
                <a:gd name="T112" fmla="*/ 2147483647 w 213"/>
                <a:gd name="T113" fmla="*/ 2147483647 h 153"/>
                <a:gd name="T114" fmla="*/ 2147483647 w 213"/>
                <a:gd name="T115" fmla="*/ 2147483647 h 153"/>
                <a:gd name="T116" fmla="*/ 2147483647 w 213"/>
                <a:gd name="T117" fmla="*/ 2147483647 h 153"/>
                <a:gd name="T118" fmla="*/ 0 w 213"/>
                <a:gd name="T119" fmla="*/ 2147483647 h 15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13"/>
                <a:gd name="T181" fmla="*/ 0 h 153"/>
                <a:gd name="T182" fmla="*/ 213 w 213"/>
                <a:gd name="T183" fmla="*/ 153 h 15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solidFill>
              <a:srgbClr val="BBE0E3"/>
            </a:solidFill>
            <a:ln w="3175" cmpd="sng">
              <a:solidFill>
                <a:schemeClr val="bg1"/>
              </a:solidFill>
              <a:bevel/>
              <a:headEnd/>
              <a:tailEnd/>
            </a:ln>
          </p:spPr>
          <p:txBody>
            <a:bodyPr/>
            <a:lstStyle/>
            <a:p>
              <a:endParaRPr lang="zh-CN" altLang="en-US"/>
            </a:p>
          </p:txBody>
        </p:sp>
        <p:sp>
          <p:nvSpPr>
            <p:cNvPr id="7" name="稻壳儿小白白(http://dwz.cn/Wu2UP)"/>
            <p:cNvSpPr>
              <a:spLocks noEditPoints="1"/>
            </p:cNvSpPr>
            <p:nvPr/>
          </p:nvSpPr>
          <p:spPr bwMode="auto">
            <a:xfrm>
              <a:off x="4685158" y="4054450"/>
              <a:ext cx="111125" cy="136525"/>
            </a:xfrm>
            <a:custGeom>
              <a:avLst/>
              <a:gdLst>
                <a:gd name="T0" fmla="*/ 2147483647 w 357"/>
                <a:gd name="T1" fmla="*/ 2147483647 h 494"/>
                <a:gd name="T2" fmla="*/ 2147483647 w 357"/>
                <a:gd name="T3" fmla="*/ 2147483647 h 494"/>
                <a:gd name="T4" fmla="*/ 2147483647 w 357"/>
                <a:gd name="T5" fmla="*/ 2147483647 h 494"/>
                <a:gd name="T6" fmla="*/ 2147483647 w 357"/>
                <a:gd name="T7" fmla="*/ 2147483647 h 494"/>
                <a:gd name="T8" fmla="*/ 2147483647 w 357"/>
                <a:gd name="T9" fmla="*/ 2147483647 h 494"/>
                <a:gd name="T10" fmla="*/ 2147483647 w 357"/>
                <a:gd name="T11" fmla="*/ 2147483647 h 494"/>
                <a:gd name="T12" fmla="*/ 2147483647 w 357"/>
                <a:gd name="T13" fmla="*/ 2147483647 h 494"/>
                <a:gd name="T14" fmla="*/ 0 w 357"/>
                <a:gd name="T15" fmla="*/ 2147483647 h 494"/>
                <a:gd name="T16" fmla="*/ 2147483647 w 357"/>
                <a:gd name="T17" fmla="*/ 2147483647 h 494"/>
                <a:gd name="T18" fmla="*/ 2147483647 w 357"/>
                <a:gd name="T19" fmla="*/ 2147483647 h 494"/>
                <a:gd name="T20" fmla="*/ 2147483647 w 357"/>
                <a:gd name="T21" fmla="*/ 2147483647 h 494"/>
                <a:gd name="T22" fmla="*/ 2147483647 w 357"/>
                <a:gd name="T23" fmla="*/ 2147483647 h 494"/>
                <a:gd name="T24" fmla="*/ 2147483647 w 357"/>
                <a:gd name="T25" fmla="*/ 2147483647 h 494"/>
                <a:gd name="T26" fmla="*/ 2147483647 w 357"/>
                <a:gd name="T27" fmla="*/ 2147483647 h 494"/>
                <a:gd name="T28" fmla="*/ 2147483647 w 357"/>
                <a:gd name="T29" fmla="*/ 2147483647 h 494"/>
                <a:gd name="T30" fmla="*/ 2147483647 w 357"/>
                <a:gd name="T31" fmla="*/ 2147483647 h 494"/>
                <a:gd name="T32" fmla="*/ 2147483647 w 357"/>
                <a:gd name="T33" fmla="*/ 2147483647 h 494"/>
                <a:gd name="T34" fmla="*/ 2147483647 w 357"/>
                <a:gd name="T35" fmla="*/ 2147483647 h 494"/>
                <a:gd name="T36" fmla="*/ 2147483647 w 357"/>
                <a:gd name="T37" fmla="*/ 2147483647 h 494"/>
                <a:gd name="T38" fmla="*/ 2147483647 w 357"/>
                <a:gd name="T39" fmla="*/ 2147483647 h 494"/>
                <a:gd name="T40" fmla="*/ 2147483647 w 357"/>
                <a:gd name="T41" fmla="*/ 2147483647 h 494"/>
                <a:gd name="T42" fmla="*/ 2147483647 w 357"/>
                <a:gd name="T43" fmla="*/ 2147483647 h 494"/>
                <a:gd name="T44" fmla="*/ 2147483647 w 357"/>
                <a:gd name="T45" fmla="*/ 2147483647 h 494"/>
                <a:gd name="T46" fmla="*/ 2147483647 w 357"/>
                <a:gd name="T47" fmla="*/ 2147483647 h 494"/>
                <a:gd name="T48" fmla="*/ 2147483647 w 357"/>
                <a:gd name="T49" fmla="*/ 2147483647 h 494"/>
                <a:gd name="T50" fmla="*/ 2147483647 w 357"/>
                <a:gd name="T51" fmla="*/ 2147483647 h 494"/>
                <a:gd name="T52" fmla="*/ 2147483647 w 357"/>
                <a:gd name="T53" fmla="*/ 2147483647 h 494"/>
                <a:gd name="T54" fmla="*/ 2147483647 w 357"/>
                <a:gd name="T55" fmla="*/ 2147483647 h 494"/>
                <a:gd name="T56" fmla="*/ 2147483647 w 357"/>
                <a:gd name="T57" fmla="*/ 0 h 494"/>
                <a:gd name="T58" fmla="*/ 2147483647 w 357"/>
                <a:gd name="T59" fmla="*/ 2147483647 h 494"/>
                <a:gd name="T60" fmla="*/ 2147483647 w 357"/>
                <a:gd name="T61" fmla="*/ 2147483647 h 494"/>
                <a:gd name="T62" fmla="*/ 2147483647 w 357"/>
                <a:gd name="T63" fmla="*/ 2147483647 h 494"/>
                <a:gd name="T64" fmla="*/ 2147483647 w 357"/>
                <a:gd name="T65" fmla="*/ 2147483647 h 494"/>
                <a:gd name="T66" fmla="*/ 2147483647 w 357"/>
                <a:gd name="T67" fmla="*/ 2147483647 h 494"/>
                <a:gd name="T68" fmla="*/ 2147483647 w 357"/>
                <a:gd name="T69" fmla="*/ 2147483647 h 494"/>
                <a:gd name="T70" fmla="*/ 2147483647 w 357"/>
                <a:gd name="T71" fmla="*/ 2147483647 h 494"/>
                <a:gd name="T72" fmla="*/ 2147483647 w 357"/>
                <a:gd name="T73" fmla="*/ 2147483647 h 494"/>
                <a:gd name="T74" fmla="*/ 2147483647 w 357"/>
                <a:gd name="T75" fmla="*/ 2147483647 h 494"/>
                <a:gd name="T76" fmla="*/ 2147483647 w 357"/>
                <a:gd name="T77" fmla="*/ 2147483647 h 494"/>
                <a:gd name="T78" fmla="*/ 2147483647 w 357"/>
                <a:gd name="T79" fmla="*/ 2147483647 h 494"/>
                <a:gd name="T80" fmla="*/ 2147483647 w 357"/>
                <a:gd name="T81" fmla="*/ 2147483647 h 494"/>
                <a:gd name="T82" fmla="*/ 2147483647 w 357"/>
                <a:gd name="T83" fmla="*/ 2147483647 h 494"/>
                <a:gd name="T84" fmla="*/ 2147483647 w 357"/>
                <a:gd name="T85" fmla="*/ 2147483647 h 494"/>
                <a:gd name="T86" fmla="*/ 2147483647 w 357"/>
                <a:gd name="T87" fmla="*/ 2147483647 h 494"/>
                <a:gd name="T88" fmla="*/ 2147483647 w 357"/>
                <a:gd name="T89" fmla="*/ 2147483647 h 494"/>
                <a:gd name="T90" fmla="*/ 2147483647 w 357"/>
                <a:gd name="T91" fmla="*/ 2147483647 h 494"/>
                <a:gd name="T92" fmla="*/ 2147483647 w 357"/>
                <a:gd name="T93" fmla="*/ 2147483647 h 494"/>
                <a:gd name="T94" fmla="*/ 2147483647 w 357"/>
                <a:gd name="T95" fmla="*/ 2147483647 h 494"/>
                <a:gd name="T96" fmla="*/ 2147483647 w 357"/>
                <a:gd name="T97" fmla="*/ 2147483647 h 494"/>
                <a:gd name="T98" fmla="*/ 2147483647 w 357"/>
                <a:gd name="T99" fmla="*/ 2147483647 h 494"/>
                <a:gd name="T100" fmla="*/ 2147483647 w 357"/>
                <a:gd name="T101" fmla="*/ 2147483647 h 494"/>
                <a:gd name="T102" fmla="*/ 2147483647 w 357"/>
                <a:gd name="T103" fmla="*/ 2147483647 h 494"/>
                <a:gd name="T104" fmla="*/ 2147483647 w 357"/>
                <a:gd name="T105" fmla="*/ 2147483647 h 494"/>
                <a:gd name="T106" fmla="*/ 2147483647 w 357"/>
                <a:gd name="T107" fmla="*/ 2147483647 h 494"/>
                <a:gd name="T108" fmla="*/ 2147483647 w 357"/>
                <a:gd name="T109" fmla="*/ 2147483647 h 494"/>
                <a:gd name="T110" fmla="*/ 2147483647 w 357"/>
                <a:gd name="T111" fmla="*/ 2147483647 h 494"/>
                <a:gd name="T112" fmla="*/ 2147483647 w 357"/>
                <a:gd name="T113" fmla="*/ 2147483647 h 49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57"/>
                <a:gd name="T172" fmla="*/ 0 h 494"/>
                <a:gd name="T173" fmla="*/ 357 w 357"/>
                <a:gd name="T174" fmla="*/ 494 h 49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solidFill>
              <a:srgbClr val="117A68"/>
            </a:solidFill>
            <a:ln w="3175" cmpd="sng">
              <a:solidFill>
                <a:schemeClr val="bg1"/>
              </a:solidFill>
              <a:bevel/>
              <a:headEnd/>
              <a:tailEnd/>
            </a:ln>
          </p:spPr>
          <p:txBody>
            <a:bodyPr/>
            <a:lstStyle/>
            <a:p>
              <a:endParaRPr lang="zh-CN" altLang="en-US"/>
            </a:p>
          </p:txBody>
        </p:sp>
        <p:sp>
          <p:nvSpPr>
            <p:cNvPr id="8" name="稻壳儿小白白(http://dwz.cn/Wu2UP)"/>
            <p:cNvSpPr>
              <a:spLocks/>
            </p:cNvSpPr>
            <p:nvPr/>
          </p:nvSpPr>
          <p:spPr bwMode="auto">
            <a:xfrm>
              <a:off x="4410521" y="1341413"/>
              <a:ext cx="1198562" cy="1139825"/>
            </a:xfrm>
            <a:custGeom>
              <a:avLst/>
              <a:gdLst>
                <a:gd name="T0" fmla="*/ 2147483647 w 4137"/>
                <a:gd name="T1" fmla="*/ 2147483647 h 3992"/>
                <a:gd name="T2" fmla="*/ 2147483647 w 4137"/>
                <a:gd name="T3" fmla="*/ 2147483647 h 3992"/>
                <a:gd name="T4" fmla="*/ 2147483647 w 4137"/>
                <a:gd name="T5" fmla="*/ 2147483647 h 3992"/>
                <a:gd name="T6" fmla="*/ 2147483647 w 4137"/>
                <a:gd name="T7" fmla="*/ 2147483647 h 3992"/>
                <a:gd name="T8" fmla="*/ 2147483647 w 4137"/>
                <a:gd name="T9" fmla="*/ 2147483647 h 3992"/>
                <a:gd name="T10" fmla="*/ 2147483647 w 4137"/>
                <a:gd name="T11" fmla="*/ 2147483647 h 3992"/>
                <a:gd name="T12" fmla="*/ 2147483647 w 4137"/>
                <a:gd name="T13" fmla="*/ 2147483647 h 3992"/>
                <a:gd name="T14" fmla="*/ 2147483647 w 4137"/>
                <a:gd name="T15" fmla="*/ 2147483647 h 3992"/>
                <a:gd name="T16" fmla="*/ 2147483647 w 4137"/>
                <a:gd name="T17" fmla="*/ 2147483647 h 3992"/>
                <a:gd name="T18" fmla="*/ 2147483647 w 4137"/>
                <a:gd name="T19" fmla="*/ 2147483647 h 3992"/>
                <a:gd name="T20" fmla="*/ 2147483647 w 4137"/>
                <a:gd name="T21" fmla="*/ 2147483647 h 3992"/>
                <a:gd name="T22" fmla="*/ 2147483647 w 4137"/>
                <a:gd name="T23" fmla="*/ 2147483647 h 3992"/>
                <a:gd name="T24" fmla="*/ 2147483647 w 4137"/>
                <a:gd name="T25" fmla="*/ 2147483647 h 3992"/>
                <a:gd name="T26" fmla="*/ 2147483647 w 4137"/>
                <a:gd name="T27" fmla="*/ 2147483647 h 3992"/>
                <a:gd name="T28" fmla="*/ 2147483647 w 4137"/>
                <a:gd name="T29" fmla="*/ 2147483647 h 3992"/>
                <a:gd name="T30" fmla="*/ 2147483647 w 4137"/>
                <a:gd name="T31" fmla="*/ 2147483647 h 3992"/>
                <a:gd name="T32" fmla="*/ 2147483647 w 4137"/>
                <a:gd name="T33" fmla="*/ 2147483647 h 3992"/>
                <a:gd name="T34" fmla="*/ 2147483647 w 4137"/>
                <a:gd name="T35" fmla="*/ 2147483647 h 3992"/>
                <a:gd name="T36" fmla="*/ 2147483647 w 4137"/>
                <a:gd name="T37" fmla="*/ 2147483647 h 3992"/>
                <a:gd name="T38" fmla="*/ 2147483647 w 4137"/>
                <a:gd name="T39" fmla="*/ 2147483647 h 3992"/>
                <a:gd name="T40" fmla="*/ 2147483647 w 4137"/>
                <a:gd name="T41" fmla="*/ 2147483647 h 3992"/>
                <a:gd name="T42" fmla="*/ 2147483647 w 4137"/>
                <a:gd name="T43" fmla="*/ 2147483647 h 3992"/>
                <a:gd name="T44" fmla="*/ 2147483647 w 4137"/>
                <a:gd name="T45" fmla="*/ 2147483647 h 3992"/>
                <a:gd name="T46" fmla="*/ 2147483647 w 4137"/>
                <a:gd name="T47" fmla="*/ 2147483647 h 3992"/>
                <a:gd name="T48" fmla="*/ 2147483647 w 4137"/>
                <a:gd name="T49" fmla="*/ 2147483647 h 3992"/>
                <a:gd name="T50" fmla="*/ 2147483647 w 4137"/>
                <a:gd name="T51" fmla="*/ 2147483647 h 3992"/>
                <a:gd name="T52" fmla="*/ 2147483647 w 4137"/>
                <a:gd name="T53" fmla="*/ 2147483647 h 3992"/>
                <a:gd name="T54" fmla="*/ 2147483647 w 4137"/>
                <a:gd name="T55" fmla="*/ 2147483647 h 3992"/>
                <a:gd name="T56" fmla="*/ 2147483647 w 4137"/>
                <a:gd name="T57" fmla="*/ 2147483647 h 3992"/>
                <a:gd name="T58" fmla="*/ 2147483647 w 4137"/>
                <a:gd name="T59" fmla="*/ 2147483647 h 3992"/>
                <a:gd name="T60" fmla="*/ 2147483647 w 4137"/>
                <a:gd name="T61" fmla="*/ 2147483647 h 3992"/>
                <a:gd name="T62" fmla="*/ 2147483647 w 4137"/>
                <a:gd name="T63" fmla="*/ 2147483647 h 3992"/>
                <a:gd name="T64" fmla="*/ 2147483647 w 4137"/>
                <a:gd name="T65" fmla="*/ 2147483647 h 3992"/>
                <a:gd name="T66" fmla="*/ 2147483647 w 4137"/>
                <a:gd name="T67" fmla="*/ 2147483647 h 3992"/>
                <a:gd name="T68" fmla="*/ 2147483647 w 4137"/>
                <a:gd name="T69" fmla="*/ 2147483647 h 3992"/>
                <a:gd name="T70" fmla="*/ 2147483647 w 4137"/>
                <a:gd name="T71" fmla="*/ 2147483647 h 3992"/>
                <a:gd name="T72" fmla="*/ 2147483647 w 4137"/>
                <a:gd name="T73" fmla="*/ 2147483647 h 3992"/>
                <a:gd name="T74" fmla="*/ 2147483647 w 4137"/>
                <a:gd name="T75" fmla="*/ 2147483647 h 3992"/>
                <a:gd name="T76" fmla="*/ 2147483647 w 4137"/>
                <a:gd name="T77" fmla="*/ 2147483647 h 3992"/>
                <a:gd name="T78" fmla="*/ 2147483647 w 4137"/>
                <a:gd name="T79" fmla="*/ 2147483647 h 3992"/>
                <a:gd name="T80" fmla="*/ 2147483647 w 4137"/>
                <a:gd name="T81" fmla="*/ 2147483647 h 3992"/>
                <a:gd name="T82" fmla="*/ 2147483647 w 4137"/>
                <a:gd name="T83" fmla="*/ 2147483647 h 3992"/>
                <a:gd name="T84" fmla="*/ 2147483647 w 4137"/>
                <a:gd name="T85" fmla="*/ 2147483647 h 3992"/>
                <a:gd name="T86" fmla="*/ 2147483647 w 4137"/>
                <a:gd name="T87" fmla="*/ 2147483647 h 3992"/>
                <a:gd name="T88" fmla="*/ 2147483647 w 4137"/>
                <a:gd name="T89" fmla="*/ 2147483647 h 3992"/>
                <a:gd name="T90" fmla="*/ 2147483647 w 4137"/>
                <a:gd name="T91" fmla="*/ 2147483647 h 3992"/>
                <a:gd name="T92" fmla="*/ 2147483647 w 4137"/>
                <a:gd name="T93" fmla="*/ 2147483647 h 3992"/>
                <a:gd name="T94" fmla="*/ 2147483647 w 4137"/>
                <a:gd name="T95" fmla="*/ 2147483647 h 3992"/>
                <a:gd name="T96" fmla="*/ 2147483647 w 4137"/>
                <a:gd name="T97" fmla="*/ 2147483647 h 3992"/>
                <a:gd name="T98" fmla="*/ 2147483647 w 4137"/>
                <a:gd name="T99" fmla="*/ 2147483647 h 3992"/>
                <a:gd name="T100" fmla="*/ 2147483647 w 4137"/>
                <a:gd name="T101" fmla="*/ 2147483647 h 3992"/>
                <a:gd name="T102" fmla="*/ 2147483647 w 4137"/>
                <a:gd name="T103" fmla="*/ 2147483647 h 3992"/>
                <a:gd name="T104" fmla="*/ 2147483647 w 4137"/>
                <a:gd name="T105" fmla="*/ 2147483647 h 3992"/>
                <a:gd name="T106" fmla="*/ 2147483647 w 4137"/>
                <a:gd name="T107" fmla="*/ 2147483647 h 3992"/>
                <a:gd name="T108" fmla="*/ 2147483647 w 4137"/>
                <a:gd name="T109" fmla="*/ 2147483647 h 3992"/>
                <a:gd name="T110" fmla="*/ 2147483647 w 4137"/>
                <a:gd name="T111" fmla="*/ 2147483647 h 3992"/>
                <a:gd name="T112" fmla="*/ 2147483647 w 4137"/>
                <a:gd name="T113" fmla="*/ 2147483647 h 3992"/>
                <a:gd name="T114" fmla="*/ 2147483647 w 4137"/>
                <a:gd name="T115" fmla="*/ 2147483647 h 3992"/>
                <a:gd name="T116" fmla="*/ 2147483647 w 4137"/>
                <a:gd name="T117" fmla="*/ 2147483647 h 3992"/>
                <a:gd name="T118" fmla="*/ 2147483647 w 4137"/>
                <a:gd name="T119" fmla="*/ 2147483647 h 3992"/>
                <a:gd name="T120" fmla="*/ 2147483647 w 4137"/>
                <a:gd name="T121" fmla="*/ 2147483647 h 3992"/>
                <a:gd name="T122" fmla="*/ 0 w 4137"/>
                <a:gd name="T123" fmla="*/ 2147483647 h 3992"/>
                <a:gd name="T124" fmla="*/ 2147483647 w 4137"/>
                <a:gd name="T125" fmla="*/ 2147483647 h 39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137"/>
                <a:gd name="T190" fmla="*/ 0 h 3992"/>
                <a:gd name="T191" fmla="*/ 4137 w 4137"/>
                <a:gd name="T192" fmla="*/ 3992 h 39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solidFill>
              <a:srgbClr val="BFBFBF"/>
            </a:solidFill>
            <a:ln w="3175" cmpd="sng">
              <a:solidFill>
                <a:schemeClr val="bg1"/>
              </a:solidFill>
              <a:bevel/>
              <a:headEnd/>
              <a:tailEnd/>
            </a:ln>
          </p:spPr>
          <p:txBody>
            <a:bodyPr/>
            <a:lstStyle/>
            <a:p>
              <a:endParaRPr lang="zh-CN" altLang="en-US"/>
            </a:p>
          </p:txBody>
        </p:sp>
        <p:sp>
          <p:nvSpPr>
            <p:cNvPr id="9" name="稻壳儿小白白(http://dwz.cn/Wu2UP)"/>
            <p:cNvSpPr>
              <a:spLocks/>
            </p:cNvSpPr>
            <p:nvPr/>
          </p:nvSpPr>
          <p:spPr bwMode="auto">
            <a:xfrm>
              <a:off x="3348483" y="3943325"/>
              <a:ext cx="835025" cy="522288"/>
            </a:xfrm>
            <a:custGeom>
              <a:avLst/>
              <a:gdLst>
                <a:gd name="T0" fmla="*/ 2147483647 w 2869"/>
                <a:gd name="T1" fmla="*/ 2147483647 h 1815"/>
                <a:gd name="T2" fmla="*/ 2147483647 w 2869"/>
                <a:gd name="T3" fmla="*/ 2147483647 h 1815"/>
                <a:gd name="T4" fmla="*/ 2147483647 w 2869"/>
                <a:gd name="T5" fmla="*/ 2147483647 h 1815"/>
                <a:gd name="T6" fmla="*/ 2147483647 w 2869"/>
                <a:gd name="T7" fmla="*/ 2147483647 h 1815"/>
                <a:gd name="T8" fmla="*/ 2147483647 w 2869"/>
                <a:gd name="T9" fmla="*/ 2147483647 h 1815"/>
                <a:gd name="T10" fmla="*/ 2147483647 w 2869"/>
                <a:gd name="T11" fmla="*/ 2147483647 h 1815"/>
                <a:gd name="T12" fmla="*/ 2147483647 w 2869"/>
                <a:gd name="T13" fmla="*/ 2147483647 h 1815"/>
                <a:gd name="T14" fmla="*/ 2147483647 w 2869"/>
                <a:gd name="T15" fmla="*/ 2147483647 h 1815"/>
                <a:gd name="T16" fmla="*/ 2147483647 w 2869"/>
                <a:gd name="T17" fmla="*/ 2147483647 h 1815"/>
                <a:gd name="T18" fmla="*/ 2147483647 w 2869"/>
                <a:gd name="T19" fmla="*/ 2147483647 h 1815"/>
                <a:gd name="T20" fmla="*/ 2147483647 w 2869"/>
                <a:gd name="T21" fmla="*/ 2147483647 h 1815"/>
                <a:gd name="T22" fmla="*/ 2147483647 w 2869"/>
                <a:gd name="T23" fmla="*/ 2147483647 h 1815"/>
                <a:gd name="T24" fmla="*/ 2147483647 w 2869"/>
                <a:gd name="T25" fmla="*/ 2147483647 h 1815"/>
                <a:gd name="T26" fmla="*/ 2147483647 w 2869"/>
                <a:gd name="T27" fmla="*/ 2147483647 h 1815"/>
                <a:gd name="T28" fmla="*/ 2147483647 w 2869"/>
                <a:gd name="T29" fmla="*/ 2147483647 h 1815"/>
                <a:gd name="T30" fmla="*/ 2147483647 w 2869"/>
                <a:gd name="T31" fmla="*/ 2147483647 h 1815"/>
                <a:gd name="T32" fmla="*/ 2147483647 w 2869"/>
                <a:gd name="T33" fmla="*/ 2147483647 h 1815"/>
                <a:gd name="T34" fmla="*/ 2147483647 w 2869"/>
                <a:gd name="T35" fmla="*/ 2147483647 h 1815"/>
                <a:gd name="T36" fmla="*/ 2147483647 w 2869"/>
                <a:gd name="T37" fmla="*/ 2147483647 h 1815"/>
                <a:gd name="T38" fmla="*/ 2147483647 w 2869"/>
                <a:gd name="T39" fmla="*/ 2147483647 h 1815"/>
                <a:gd name="T40" fmla="*/ 2147483647 w 2869"/>
                <a:gd name="T41" fmla="*/ 2147483647 h 1815"/>
                <a:gd name="T42" fmla="*/ 2147483647 w 2869"/>
                <a:gd name="T43" fmla="*/ 2147483647 h 1815"/>
                <a:gd name="T44" fmla="*/ 2147483647 w 2869"/>
                <a:gd name="T45" fmla="*/ 2147483647 h 1815"/>
                <a:gd name="T46" fmla="*/ 2147483647 w 2869"/>
                <a:gd name="T47" fmla="*/ 2147483647 h 1815"/>
                <a:gd name="T48" fmla="*/ 2147483647 w 2869"/>
                <a:gd name="T49" fmla="*/ 2147483647 h 1815"/>
                <a:gd name="T50" fmla="*/ 2147483647 w 2869"/>
                <a:gd name="T51" fmla="*/ 2147483647 h 1815"/>
                <a:gd name="T52" fmla="*/ 2147483647 w 2869"/>
                <a:gd name="T53" fmla="*/ 2147483647 h 1815"/>
                <a:gd name="T54" fmla="*/ 2147483647 w 2869"/>
                <a:gd name="T55" fmla="*/ 2147483647 h 1815"/>
                <a:gd name="T56" fmla="*/ 2147483647 w 2869"/>
                <a:gd name="T57" fmla="*/ 2147483647 h 1815"/>
                <a:gd name="T58" fmla="*/ 2147483647 w 2869"/>
                <a:gd name="T59" fmla="*/ 2147483647 h 1815"/>
                <a:gd name="T60" fmla="*/ 2147483647 w 2869"/>
                <a:gd name="T61" fmla="*/ 2147483647 h 1815"/>
                <a:gd name="T62" fmla="*/ 2147483647 w 2869"/>
                <a:gd name="T63" fmla="*/ 2147483647 h 1815"/>
                <a:gd name="T64" fmla="*/ 2147483647 w 2869"/>
                <a:gd name="T65" fmla="*/ 2147483647 h 1815"/>
                <a:gd name="T66" fmla="*/ 2147483647 w 2869"/>
                <a:gd name="T67" fmla="*/ 2147483647 h 1815"/>
                <a:gd name="T68" fmla="*/ 2147483647 w 2869"/>
                <a:gd name="T69" fmla="*/ 2147483647 h 1815"/>
                <a:gd name="T70" fmla="*/ 2147483647 w 2869"/>
                <a:gd name="T71" fmla="*/ 2147483647 h 1815"/>
                <a:gd name="T72" fmla="*/ 2147483647 w 2869"/>
                <a:gd name="T73" fmla="*/ 2147483647 h 1815"/>
                <a:gd name="T74" fmla="*/ 2147483647 w 2869"/>
                <a:gd name="T75" fmla="*/ 2147483647 h 1815"/>
                <a:gd name="T76" fmla="*/ 2147483647 w 2869"/>
                <a:gd name="T77" fmla="*/ 2147483647 h 1815"/>
                <a:gd name="T78" fmla="*/ 2147483647 w 2869"/>
                <a:gd name="T79" fmla="*/ 2147483647 h 1815"/>
                <a:gd name="T80" fmla="*/ 2147483647 w 2869"/>
                <a:gd name="T81" fmla="*/ 2147483647 h 1815"/>
                <a:gd name="T82" fmla="*/ 2147483647 w 2869"/>
                <a:gd name="T83" fmla="*/ 2147483647 h 1815"/>
                <a:gd name="T84" fmla="*/ 2147483647 w 2869"/>
                <a:gd name="T85" fmla="*/ 2147483647 h 1815"/>
                <a:gd name="T86" fmla="*/ 2147483647 w 2869"/>
                <a:gd name="T87" fmla="*/ 2147483647 h 1815"/>
                <a:gd name="T88" fmla="*/ 2147483647 w 2869"/>
                <a:gd name="T89" fmla="*/ 2147483647 h 1815"/>
                <a:gd name="T90" fmla="*/ 2147483647 w 2869"/>
                <a:gd name="T91" fmla="*/ 2147483647 h 1815"/>
                <a:gd name="T92" fmla="*/ 2147483647 w 2869"/>
                <a:gd name="T93" fmla="*/ 2147483647 h 1815"/>
                <a:gd name="T94" fmla="*/ 2147483647 w 2869"/>
                <a:gd name="T95" fmla="*/ 2147483647 h 1815"/>
                <a:gd name="T96" fmla="*/ 2147483647 w 2869"/>
                <a:gd name="T97" fmla="*/ 2147483647 h 1815"/>
                <a:gd name="T98" fmla="*/ 2147483647 w 2869"/>
                <a:gd name="T99" fmla="*/ 2147483647 h 1815"/>
                <a:gd name="T100" fmla="*/ 2147483647 w 2869"/>
                <a:gd name="T101" fmla="*/ 2147483647 h 1815"/>
                <a:gd name="T102" fmla="*/ 2147483647 w 2869"/>
                <a:gd name="T103" fmla="*/ 2147483647 h 1815"/>
                <a:gd name="T104" fmla="*/ 2147483647 w 2869"/>
                <a:gd name="T105" fmla="*/ 2147483647 h 1815"/>
                <a:gd name="T106" fmla="*/ 2147483647 w 2869"/>
                <a:gd name="T107" fmla="*/ 2147483647 h 1815"/>
                <a:gd name="T108" fmla="*/ 2147483647 w 2869"/>
                <a:gd name="T109" fmla="*/ 2147483647 h 1815"/>
                <a:gd name="T110" fmla="*/ 2147483647 w 2869"/>
                <a:gd name="T111" fmla="*/ 2147483647 h 1815"/>
                <a:gd name="T112" fmla="*/ 2147483647 w 2869"/>
                <a:gd name="T113" fmla="*/ 2147483647 h 1815"/>
                <a:gd name="T114" fmla="*/ 2147483647 w 2869"/>
                <a:gd name="T115" fmla="*/ 2147483647 h 1815"/>
                <a:gd name="T116" fmla="*/ 2147483647 w 2869"/>
                <a:gd name="T117" fmla="*/ 2147483647 h 1815"/>
                <a:gd name="T118" fmla="*/ 2147483647 w 2869"/>
                <a:gd name="T119" fmla="*/ 2147483647 h 1815"/>
                <a:gd name="T120" fmla="*/ 2147483647 w 2869"/>
                <a:gd name="T121" fmla="*/ 2147483647 h 1815"/>
                <a:gd name="T122" fmla="*/ 2147483647 w 2869"/>
                <a:gd name="T123" fmla="*/ 2147483647 h 181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69"/>
                <a:gd name="T187" fmla="*/ 0 h 1815"/>
                <a:gd name="T188" fmla="*/ 2869 w 2869"/>
                <a:gd name="T189" fmla="*/ 1815 h 181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solidFill>
              <a:srgbClr val="BFBFBF"/>
            </a:solidFill>
            <a:ln w="3175" cmpd="sng">
              <a:solidFill>
                <a:schemeClr val="bg1"/>
              </a:solidFill>
              <a:bevel/>
              <a:headEnd/>
              <a:tailEnd/>
            </a:ln>
          </p:spPr>
          <p:txBody>
            <a:bodyPr/>
            <a:lstStyle/>
            <a:p>
              <a:endParaRPr lang="zh-CN" altLang="en-US"/>
            </a:p>
          </p:txBody>
        </p:sp>
        <p:sp>
          <p:nvSpPr>
            <p:cNvPr id="10" name="稻壳儿小白白(http://dwz.cn/Wu2UP)"/>
            <p:cNvSpPr>
              <a:spLocks/>
            </p:cNvSpPr>
            <p:nvPr/>
          </p:nvSpPr>
          <p:spPr bwMode="auto">
            <a:xfrm>
              <a:off x="4000946" y="3286100"/>
              <a:ext cx="752475" cy="481013"/>
            </a:xfrm>
            <a:custGeom>
              <a:avLst/>
              <a:gdLst>
                <a:gd name="T0" fmla="*/ 2147483647 w 2606"/>
                <a:gd name="T1" fmla="*/ 2147483647 h 1671"/>
                <a:gd name="T2" fmla="*/ 2147483647 w 2606"/>
                <a:gd name="T3" fmla="*/ 2147483647 h 1671"/>
                <a:gd name="T4" fmla="*/ 2147483647 w 2606"/>
                <a:gd name="T5" fmla="*/ 2147483647 h 1671"/>
                <a:gd name="T6" fmla="*/ 2147483647 w 2606"/>
                <a:gd name="T7" fmla="*/ 2147483647 h 1671"/>
                <a:gd name="T8" fmla="*/ 2147483647 w 2606"/>
                <a:gd name="T9" fmla="*/ 2147483647 h 1671"/>
                <a:gd name="T10" fmla="*/ 2147483647 w 2606"/>
                <a:gd name="T11" fmla="*/ 2147483647 h 1671"/>
                <a:gd name="T12" fmla="*/ 2147483647 w 2606"/>
                <a:gd name="T13" fmla="*/ 2147483647 h 1671"/>
                <a:gd name="T14" fmla="*/ 2147483647 w 2606"/>
                <a:gd name="T15" fmla="*/ 2147483647 h 1671"/>
                <a:gd name="T16" fmla="*/ 2147483647 w 2606"/>
                <a:gd name="T17" fmla="*/ 2147483647 h 1671"/>
                <a:gd name="T18" fmla="*/ 2147483647 w 2606"/>
                <a:gd name="T19" fmla="*/ 2147483647 h 1671"/>
                <a:gd name="T20" fmla="*/ 2147483647 w 2606"/>
                <a:gd name="T21" fmla="*/ 2147483647 h 1671"/>
                <a:gd name="T22" fmla="*/ 2147483647 w 2606"/>
                <a:gd name="T23" fmla="*/ 2147483647 h 1671"/>
                <a:gd name="T24" fmla="*/ 2147483647 w 2606"/>
                <a:gd name="T25" fmla="*/ 2147483647 h 1671"/>
                <a:gd name="T26" fmla="*/ 2147483647 w 2606"/>
                <a:gd name="T27" fmla="*/ 2147483647 h 1671"/>
                <a:gd name="T28" fmla="*/ 2147483647 w 2606"/>
                <a:gd name="T29" fmla="*/ 2147483647 h 1671"/>
                <a:gd name="T30" fmla="*/ 2147483647 w 2606"/>
                <a:gd name="T31" fmla="*/ 2147483647 h 1671"/>
                <a:gd name="T32" fmla="*/ 2147483647 w 2606"/>
                <a:gd name="T33" fmla="*/ 2147483647 h 1671"/>
                <a:gd name="T34" fmla="*/ 2147483647 w 2606"/>
                <a:gd name="T35" fmla="*/ 2147483647 h 1671"/>
                <a:gd name="T36" fmla="*/ 2147483647 w 2606"/>
                <a:gd name="T37" fmla="*/ 2147483647 h 1671"/>
                <a:gd name="T38" fmla="*/ 2147483647 w 2606"/>
                <a:gd name="T39" fmla="*/ 2147483647 h 1671"/>
                <a:gd name="T40" fmla="*/ 2147483647 w 2606"/>
                <a:gd name="T41" fmla="*/ 2147483647 h 1671"/>
                <a:gd name="T42" fmla="*/ 2147483647 w 2606"/>
                <a:gd name="T43" fmla="*/ 2147483647 h 1671"/>
                <a:gd name="T44" fmla="*/ 2147483647 w 2606"/>
                <a:gd name="T45" fmla="*/ 2147483647 h 1671"/>
                <a:gd name="T46" fmla="*/ 2147483647 w 2606"/>
                <a:gd name="T47" fmla="*/ 2147483647 h 1671"/>
                <a:gd name="T48" fmla="*/ 2147483647 w 2606"/>
                <a:gd name="T49" fmla="*/ 2147483647 h 1671"/>
                <a:gd name="T50" fmla="*/ 2147483647 w 2606"/>
                <a:gd name="T51" fmla="*/ 2147483647 h 1671"/>
                <a:gd name="T52" fmla="*/ 2147483647 w 2606"/>
                <a:gd name="T53" fmla="*/ 2147483647 h 1671"/>
                <a:gd name="T54" fmla="*/ 2147483647 w 2606"/>
                <a:gd name="T55" fmla="*/ 2147483647 h 1671"/>
                <a:gd name="T56" fmla="*/ 2147483647 w 2606"/>
                <a:gd name="T57" fmla="*/ 2147483647 h 1671"/>
                <a:gd name="T58" fmla="*/ 2147483647 w 2606"/>
                <a:gd name="T59" fmla="*/ 2147483647 h 1671"/>
                <a:gd name="T60" fmla="*/ 2147483647 w 2606"/>
                <a:gd name="T61" fmla="*/ 2147483647 h 1671"/>
                <a:gd name="T62" fmla="*/ 2147483647 w 2606"/>
                <a:gd name="T63" fmla="*/ 2147483647 h 1671"/>
                <a:gd name="T64" fmla="*/ 2147483647 w 2606"/>
                <a:gd name="T65" fmla="*/ 2147483647 h 1671"/>
                <a:gd name="T66" fmla="*/ 2147483647 w 2606"/>
                <a:gd name="T67" fmla="*/ 2147483647 h 1671"/>
                <a:gd name="T68" fmla="*/ 2147483647 w 2606"/>
                <a:gd name="T69" fmla="*/ 2147483647 h 1671"/>
                <a:gd name="T70" fmla="*/ 2147483647 w 2606"/>
                <a:gd name="T71" fmla="*/ 2147483647 h 1671"/>
                <a:gd name="T72" fmla="*/ 2147483647 w 2606"/>
                <a:gd name="T73" fmla="*/ 2147483647 h 1671"/>
                <a:gd name="T74" fmla="*/ 2147483647 w 2606"/>
                <a:gd name="T75" fmla="*/ 2147483647 h 1671"/>
                <a:gd name="T76" fmla="*/ 2147483647 w 2606"/>
                <a:gd name="T77" fmla="*/ 2147483647 h 1671"/>
                <a:gd name="T78" fmla="*/ 2147483647 w 2606"/>
                <a:gd name="T79" fmla="*/ 2147483647 h 1671"/>
                <a:gd name="T80" fmla="*/ 2147483647 w 2606"/>
                <a:gd name="T81" fmla="*/ 2147483647 h 1671"/>
                <a:gd name="T82" fmla="*/ 2147483647 w 2606"/>
                <a:gd name="T83" fmla="*/ 2147483647 h 1671"/>
                <a:gd name="T84" fmla="*/ 2147483647 w 2606"/>
                <a:gd name="T85" fmla="*/ 2147483647 h 1671"/>
                <a:gd name="T86" fmla="*/ 2147483647 w 2606"/>
                <a:gd name="T87" fmla="*/ 2147483647 h 1671"/>
                <a:gd name="T88" fmla="*/ 2147483647 w 2606"/>
                <a:gd name="T89" fmla="*/ 2147483647 h 1671"/>
                <a:gd name="T90" fmla="*/ 2147483647 w 2606"/>
                <a:gd name="T91" fmla="*/ 2147483647 h 1671"/>
                <a:gd name="T92" fmla="*/ 2147483647 w 2606"/>
                <a:gd name="T93" fmla="*/ 2147483647 h 1671"/>
                <a:gd name="T94" fmla="*/ 2147483647 w 2606"/>
                <a:gd name="T95" fmla="*/ 2147483647 h 1671"/>
                <a:gd name="T96" fmla="*/ 2147483647 w 2606"/>
                <a:gd name="T97" fmla="*/ 2147483647 h 1671"/>
                <a:gd name="T98" fmla="*/ 2147483647 w 2606"/>
                <a:gd name="T99" fmla="*/ 2147483647 h 1671"/>
                <a:gd name="T100" fmla="*/ 2147483647 w 2606"/>
                <a:gd name="T101" fmla="*/ 2147483647 h 1671"/>
                <a:gd name="T102" fmla="*/ 2147483647 w 2606"/>
                <a:gd name="T103" fmla="*/ 2147483647 h 1671"/>
                <a:gd name="T104" fmla="*/ 2147483647 w 2606"/>
                <a:gd name="T105" fmla="*/ 2147483647 h 1671"/>
                <a:gd name="T106" fmla="*/ 2147483647 w 2606"/>
                <a:gd name="T107" fmla="*/ 2147483647 h 1671"/>
                <a:gd name="T108" fmla="*/ 2147483647 w 2606"/>
                <a:gd name="T109" fmla="*/ 2147483647 h 1671"/>
                <a:gd name="T110" fmla="*/ 2147483647 w 2606"/>
                <a:gd name="T111" fmla="*/ 2147483647 h 1671"/>
                <a:gd name="T112" fmla="*/ 2147483647 w 2606"/>
                <a:gd name="T113" fmla="*/ 2147483647 h 1671"/>
                <a:gd name="T114" fmla="*/ 2147483647 w 2606"/>
                <a:gd name="T115" fmla="*/ 2147483647 h 1671"/>
                <a:gd name="T116" fmla="*/ 2147483647 w 2606"/>
                <a:gd name="T117" fmla="*/ 2147483647 h 1671"/>
                <a:gd name="T118" fmla="*/ 2147483647 w 2606"/>
                <a:gd name="T119" fmla="*/ 2147483647 h 1671"/>
                <a:gd name="T120" fmla="*/ 2147483647 w 2606"/>
                <a:gd name="T121" fmla="*/ 2147483647 h 167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606"/>
                <a:gd name="T184" fmla="*/ 0 h 1671"/>
                <a:gd name="T185" fmla="*/ 2606 w 2606"/>
                <a:gd name="T186" fmla="*/ 1671 h 167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solidFill>
              <a:srgbClr val="117A68"/>
            </a:solidFill>
            <a:ln w="3175" cmpd="sng">
              <a:solidFill>
                <a:schemeClr val="bg1"/>
              </a:solidFill>
              <a:bevel/>
              <a:headEnd/>
              <a:tailEnd/>
            </a:ln>
          </p:spPr>
          <p:txBody>
            <a:bodyPr/>
            <a:lstStyle/>
            <a:p>
              <a:endParaRPr lang="zh-CN" altLang="en-US"/>
            </a:p>
          </p:txBody>
        </p:sp>
        <p:sp>
          <p:nvSpPr>
            <p:cNvPr id="11" name="稻壳儿小白白(http://dwz.cn/Wu2UP)"/>
            <p:cNvSpPr>
              <a:spLocks/>
            </p:cNvSpPr>
            <p:nvPr/>
          </p:nvSpPr>
          <p:spPr bwMode="auto">
            <a:xfrm>
              <a:off x="4040633" y="3741713"/>
              <a:ext cx="512763" cy="646112"/>
            </a:xfrm>
            <a:custGeom>
              <a:avLst/>
              <a:gdLst>
                <a:gd name="T0" fmla="*/ 2147483647 w 1769"/>
                <a:gd name="T1" fmla="*/ 2147483647 h 2242"/>
                <a:gd name="T2" fmla="*/ 2147483647 w 1769"/>
                <a:gd name="T3" fmla="*/ 2147483647 h 2242"/>
                <a:gd name="T4" fmla="*/ 2147483647 w 1769"/>
                <a:gd name="T5" fmla="*/ 2147483647 h 2242"/>
                <a:gd name="T6" fmla="*/ 2147483647 w 1769"/>
                <a:gd name="T7" fmla="*/ 2147483647 h 2242"/>
                <a:gd name="T8" fmla="*/ 2147483647 w 1769"/>
                <a:gd name="T9" fmla="*/ 2147483647 h 2242"/>
                <a:gd name="T10" fmla="*/ 2147483647 w 1769"/>
                <a:gd name="T11" fmla="*/ 2147483647 h 2242"/>
                <a:gd name="T12" fmla="*/ 2147483647 w 1769"/>
                <a:gd name="T13" fmla="*/ 2147483647 h 2242"/>
                <a:gd name="T14" fmla="*/ 2147483647 w 1769"/>
                <a:gd name="T15" fmla="*/ 2147483647 h 2242"/>
                <a:gd name="T16" fmla="*/ 2147483647 w 1769"/>
                <a:gd name="T17" fmla="*/ 2147483647 h 2242"/>
                <a:gd name="T18" fmla="*/ 2147483647 w 1769"/>
                <a:gd name="T19" fmla="*/ 2147483647 h 2242"/>
                <a:gd name="T20" fmla="*/ 2147483647 w 1769"/>
                <a:gd name="T21" fmla="*/ 2147483647 h 2242"/>
                <a:gd name="T22" fmla="*/ 2147483647 w 1769"/>
                <a:gd name="T23" fmla="*/ 2147483647 h 2242"/>
                <a:gd name="T24" fmla="*/ 2147483647 w 1769"/>
                <a:gd name="T25" fmla="*/ 2147483647 h 2242"/>
                <a:gd name="T26" fmla="*/ 2147483647 w 1769"/>
                <a:gd name="T27" fmla="*/ 2147483647 h 2242"/>
                <a:gd name="T28" fmla="*/ 2147483647 w 1769"/>
                <a:gd name="T29" fmla="*/ 2147483647 h 2242"/>
                <a:gd name="T30" fmla="*/ 2147483647 w 1769"/>
                <a:gd name="T31" fmla="*/ 2147483647 h 2242"/>
                <a:gd name="T32" fmla="*/ 2147483647 w 1769"/>
                <a:gd name="T33" fmla="*/ 2147483647 h 2242"/>
                <a:gd name="T34" fmla="*/ 2147483647 w 1769"/>
                <a:gd name="T35" fmla="*/ 2147483647 h 2242"/>
                <a:gd name="T36" fmla="*/ 2147483647 w 1769"/>
                <a:gd name="T37" fmla="*/ 2147483647 h 2242"/>
                <a:gd name="T38" fmla="*/ 2147483647 w 1769"/>
                <a:gd name="T39" fmla="*/ 2147483647 h 2242"/>
                <a:gd name="T40" fmla="*/ 2147483647 w 1769"/>
                <a:gd name="T41" fmla="*/ 2147483647 h 2242"/>
                <a:gd name="T42" fmla="*/ 2147483647 w 1769"/>
                <a:gd name="T43" fmla="*/ 0 h 2242"/>
                <a:gd name="T44" fmla="*/ 2147483647 w 1769"/>
                <a:gd name="T45" fmla="*/ 2147483647 h 2242"/>
                <a:gd name="T46" fmla="*/ 2147483647 w 1769"/>
                <a:gd name="T47" fmla="*/ 2147483647 h 2242"/>
                <a:gd name="T48" fmla="*/ 2147483647 w 1769"/>
                <a:gd name="T49" fmla="*/ 2147483647 h 2242"/>
                <a:gd name="T50" fmla="*/ 2147483647 w 1769"/>
                <a:gd name="T51" fmla="*/ 2147483647 h 2242"/>
                <a:gd name="T52" fmla="*/ 2147483647 w 1769"/>
                <a:gd name="T53" fmla="*/ 2147483647 h 2242"/>
                <a:gd name="T54" fmla="*/ 2147483647 w 1769"/>
                <a:gd name="T55" fmla="*/ 2147483647 h 2242"/>
                <a:gd name="T56" fmla="*/ 2147483647 w 1769"/>
                <a:gd name="T57" fmla="*/ 2147483647 h 2242"/>
                <a:gd name="T58" fmla="*/ 2147483647 w 1769"/>
                <a:gd name="T59" fmla="*/ 2147483647 h 2242"/>
                <a:gd name="T60" fmla="*/ 2147483647 w 1769"/>
                <a:gd name="T61" fmla="*/ 2147483647 h 2242"/>
                <a:gd name="T62" fmla="*/ 2147483647 w 1769"/>
                <a:gd name="T63" fmla="*/ 2147483647 h 2242"/>
                <a:gd name="T64" fmla="*/ 2147483647 w 1769"/>
                <a:gd name="T65" fmla="*/ 2147483647 h 2242"/>
                <a:gd name="T66" fmla="*/ 2147483647 w 1769"/>
                <a:gd name="T67" fmla="*/ 2147483647 h 2242"/>
                <a:gd name="T68" fmla="*/ 2147483647 w 1769"/>
                <a:gd name="T69" fmla="*/ 2147483647 h 2242"/>
                <a:gd name="T70" fmla="*/ 2147483647 w 1769"/>
                <a:gd name="T71" fmla="*/ 2147483647 h 2242"/>
                <a:gd name="T72" fmla="*/ 2147483647 w 1769"/>
                <a:gd name="T73" fmla="*/ 2147483647 h 2242"/>
                <a:gd name="T74" fmla="*/ 2147483647 w 1769"/>
                <a:gd name="T75" fmla="*/ 2147483647 h 2242"/>
                <a:gd name="T76" fmla="*/ 2147483647 w 1769"/>
                <a:gd name="T77" fmla="*/ 2147483647 h 2242"/>
                <a:gd name="T78" fmla="*/ 2147483647 w 1769"/>
                <a:gd name="T79" fmla="*/ 2147483647 h 2242"/>
                <a:gd name="T80" fmla="*/ 2147483647 w 1769"/>
                <a:gd name="T81" fmla="*/ 2147483647 h 2242"/>
                <a:gd name="T82" fmla="*/ 2147483647 w 1769"/>
                <a:gd name="T83" fmla="*/ 2147483647 h 2242"/>
                <a:gd name="T84" fmla="*/ 2147483647 w 1769"/>
                <a:gd name="T85" fmla="*/ 2147483647 h 2242"/>
                <a:gd name="T86" fmla="*/ 2147483647 w 1769"/>
                <a:gd name="T87" fmla="*/ 2147483647 h 2242"/>
                <a:gd name="T88" fmla="*/ 2147483647 w 1769"/>
                <a:gd name="T89" fmla="*/ 2147483647 h 2242"/>
                <a:gd name="T90" fmla="*/ 2147483647 w 1769"/>
                <a:gd name="T91" fmla="*/ 2147483647 h 2242"/>
                <a:gd name="T92" fmla="*/ 2147483647 w 1769"/>
                <a:gd name="T93" fmla="*/ 2147483647 h 2242"/>
                <a:gd name="T94" fmla="*/ 2147483647 w 1769"/>
                <a:gd name="T95" fmla="*/ 2147483647 h 2242"/>
                <a:gd name="T96" fmla="*/ 2147483647 w 1769"/>
                <a:gd name="T97" fmla="*/ 2147483647 h 2242"/>
                <a:gd name="T98" fmla="*/ 2147483647 w 1769"/>
                <a:gd name="T99" fmla="*/ 2147483647 h 2242"/>
                <a:gd name="T100" fmla="*/ 2147483647 w 1769"/>
                <a:gd name="T101" fmla="*/ 2147483647 h 2242"/>
                <a:gd name="T102" fmla="*/ 2147483647 w 1769"/>
                <a:gd name="T103" fmla="*/ 2147483647 h 2242"/>
                <a:gd name="T104" fmla="*/ 2147483647 w 1769"/>
                <a:gd name="T105" fmla="*/ 2147483647 h 2242"/>
                <a:gd name="T106" fmla="*/ 2147483647 w 1769"/>
                <a:gd name="T107" fmla="*/ 2147483647 h 2242"/>
                <a:gd name="T108" fmla="*/ 2147483647 w 1769"/>
                <a:gd name="T109" fmla="*/ 2147483647 h 2242"/>
                <a:gd name="T110" fmla="*/ 2147483647 w 1769"/>
                <a:gd name="T111" fmla="*/ 2147483647 h 2242"/>
                <a:gd name="T112" fmla="*/ 2147483647 w 1769"/>
                <a:gd name="T113" fmla="*/ 2147483647 h 2242"/>
                <a:gd name="T114" fmla="*/ 2147483647 w 1769"/>
                <a:gd name="T115" fmla="*/ 2147483647 h 2242"/>
                <a:gd name="T116" fmla="*/ 2147483647 w 1769"/>
                <a:gd name="T117" fmla="*/ 2147483647 h 2242"/>
                <a:gd name="T118" fmla="*/ 2147483647 w 1769"/>
                <a:gd name="T119" fmla="*/ 2147483647 h 2242"/>
                <a:gd name="T120" fmla="*/ 2147483647 w 1769"/>
                <a:gd name="T121" fmla="*/ 2147483647 h 224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69"/>
                <a:gd name="T184" fmla="*/ 0 h 2242"/>
                <a:gd name="T185" fmla="*/ 1769 w 1769"/>
                <a:gd name="T186" fmla="*/ 2242 h 224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solidFill>
              <a:srgbClr val="BFBFBF"/>
            </a:solidFill>
            <a:ln w="3175" cmpd="sng">
              <a:solidFill>
                <a:schemeClr val="bg1"/>
              </a:solidFill>
              <a:bevel/>
              <a:headEnd/>
              <a:tailEnd/>
            </a:ln>
          </p:spPr>
          <p:txBody>
            <a:bodyPr/>
            <a:lstStyle/>
            <a:p>
              <a:endParaRPr lang="zh-CN" altLang="en-US"/>
            </a:p>
          </p:txBody>
        </p:sp>
        <p:sp>
          <p:nvSpPr>
            <p:cNvPr id="12" name="稻壳儿小白白(http://dwz.cn/Wu2UP)"/>
            <p:cNvSpPr>
              <a:spLocks/>
            </p:cNvSpPr>
            <p:nvPr/>
          </p:nvSpPr>
          <p:spPr bwMode="auto">
            <a:xfrm>
              <a:off x="3556446" y="2986063"/>
              <a:ext cx="419100" cy="784225"/>
            </a:xfrm>
            <a:custGeom>
              <a:avLst/>
              <a:gdLst>
                <a:gd name="T0" fmla="*/ 2147483647 w 1396"/>
                <a:gd name="T1" fmla="*/ 2147483647 h 2738"/>
                <a:gd name="T2" fmla="*/ 2147483647 w 1396"/>
                <a:gd name="T3" fmla="*/ 2147483647 h 2738"/>
                <a:gd name="T4" fmla="*/ 2147483647 w 1396"/>
                <a:gd name="T5" fmla="*/ 2147483647 h 2738"/>
                <a:gd name="T6" fmla="*/ 2147483647 w 1396"/>
                <a:gd name="T7" fmla="*/ 2147483647 h 2738"/>
                <a:gd name="T8" fmla="*/ 2147483647 w 1396"/>
                <a:gd name="T9" fmla="*/ 2147483647 h 2738"/>
                <a:gd name="T10" fmla="*/ 2147483647 w 1396"/>
                <a:gd name="T11" fmla="*/ 2147483647 h 2738"/>
                <a:gd name="T12" fmla="*/ 2147483647 w 1396"/>
                <a:gd name="T13" fmla="*/ 2147483647 h 2738"/>
                <a:gd name="T14" fmla="*/ 2147483647 w 1396"/>
                <a:gd name="T15" fmla="*/ 2147483647 h 2738"/>
                <a:gd name="T16" fmla="*/ 2147483647 w 1396"/>
                <a:gd name="T17" fmla="*/ 2147483647 h 2738"/>
                <a:gd name="T18" fmla="*/ 2147483647 w 1396"/>
                <a:gd name="T19" fmla="*/ 2147483647 h 2738"/>
                <a:gd name="T20" fmla="*/ 2147483647 w 1396"/>
                <a:gd name="T21" fmla="*/ 2147483647 h 2738"/>
                <a:gd name="T22" fmla="*/ 2147483647 w 1396"/>
                <a:gd name="T23" fmla="*/ 2147483647 h 2738"/>
                <a:gd name="T24" fmla="*/ 2147483647 w 1396"/>
                <a:gd name="T25" fmla="*/ 2147483647 h 2738"/>
                <a:gd name="T26" fmla="*/ 2147483647 w 1396"/>
                <a:gd name="T27" fmla="*/ 2147483647 h 2738"/>
                <a:gd name="T28" fmla="*/ 2147483647 w 1396"/>
                <a:gd name="T29" fmla="*/ 2147483647 h 2738"/>
                <a:gd name="T30" fmla="*/ 2147483647 w 1396"/>
                <a:gd name="T31" fmla="*/ 2147483647 h 2738"/>
                <a:gd name="T32" fmla="*/ 2147483647 w 1396"/>
                <a:gd name="T33" fmla="*/ 2147483647 h 2738"/>
                <a:gd name="T34" fmla="*/ 2147483647 w 1396"/>
                <a:gd name="T35" fmla="*/ 2147483647 h 2738"/>
                <a:gd name="T36" fmla="*/ 2147483647 w 1396"/>
                <a:gd name="T37" fmla="*/ 2147483647 h 2738"/>
                <a:gd name="T38" fmla="*/ 2147483647 w 1396"/>
                <a:gd name="T39" fmla="*/ 2147483647 h 2738"/>
                <a:gd name="T40" fmla="*/ 2147483647 w 1396"/>
                <a:gd name="T41" fmla="*/ 2147483647 h 2738"/>
                <a:gd name="T42" fmla="*/ 2147483647 w 1396"/>
                <a:gd name="T43" fmla="*/ 2147483647 h 2738"/>
                <a:gd name="T44" fmla="*/ 2147483647 w 1396"/>
                <a:gd name="T45" fmla="*/ 2147483647 h 2738"/>
                <a:gd name="T46" fmla="*/ 2147483647 w 1396"/>
                <a:gd name="T47" fmla="*/ 2147483647 h 2738"/>
                <a:gd name="T48" fmla="*/ 2147483647 w 1396"/>
                <a:gd name="T49" fmla="*/ 2147483647 h 2738"/>
                <a:gd name="T50" fmla="*/ 2147483647 w 1396"/>
                <a:gd name="T51" fmla="*/ 2147483647 h 2738"/>
                <a:gd name="T52" fmla="*/ 2147483647 w 1396"/>
                <a:gd name="T53" fmla="*/ 2147483647 h 2738"/>
                <a:gd name="T54" fmla="*/ 2147483647 w 1396"/>
                <a:gd name="T55" fmla="*/ 2147483647 h 2738"/>
                <a:gd name="T56" fmla="*/ 2147483647 w 1396"/>
                <a:gd name="T57" fmla="*/ 2147483647 h 2738"/>
                <a:gd name="T58" fmla="*/ 2147483647 w 1396"/>
                <a:gd name="T59" fmla="*/ 2147483647 h 2738"/>
                <a:gd name="T60" fmla="*/ 2147483647 w 1396"/>
                <a:gd name="T61" fmla="*/ 2147483647 h 2738"/>
                <a:gd name="T62" fmla="*/ 2147483647 w 1396"/>
                <a:gd name="T63" fmla="*/ 2147483647 h 2738"/>
                <a:gd name="T64" fmla="*/ 2147483647 w 1396"/>
                <a:gd name="T65" fmla="*/ 2147483647 h 2738"/>
                <a:gd name="T66" fmla="*/ 2147483647 w 1396"/>
                <a:gd name="T67" fmla="*/ 2147483647 h 2738"/>
                <a:gd name="T68" fmla="*/ 2147483647 w 1396"/>
                <a:gd name="T69" fmla="*/ 2147483647 h 2738"/>
                <a:gd name="T70" fmla="*/ 2147483647 w 1396"/>
                <a:gd name="T71" fmla="*/ 2147483647 h 2738"/>
                <a:gd name="T72" fmla="*/ 2147483647 w 1396"/>
                <a:gd name="T73" fmla="*/ 2147483647 h 2738"/>
                <a:gd name="T74" fmla="*/ 2147483647 w 1396"/>
                <a:gd name="T75" fmla="*/ 2147483647 h 2738"/>
                <a:gd name="T76" fmla="*/ 2147483647 w 1396"/>
                <a:gd name="T77" fmla="*/ 2147483647 h 2738"/>
                <a:gd name="T78" fmla="*/ 2147483647 w 1396"/>
                <a:gd name="T79" fmla="*/ 2147483647 h 2738"/>
                <a:gd name="T80" fmla="*/ 2147483647 w 1396"/>
                <a:gd name="T81" fmla="*/ 2147483647 h 2738"/>
                <a:gd name="T82" fmla="*/ 2147483647 w 1396"/>
                <a:gd name="T83" fmla="*/ 2147483647 h 2738"/>
                <a:gd name="T84" fmla="*/ 2147483647 w 1396"/>
                <a:gd name="T85" fmla="*/ 2147483647 h 2738"/>
                <a:gd name="T86" fmla="*/ 2147483647 w 1396"/>
                <a:gd name="T87" fmla="*/ 2147483647 h 2738"/>
                <a:gd name="T88" fmla="*/ 2147483647 w 1396"/>
                <a:gd name="T89" fmla="*/ 2147483647 h 2738"/>
                <a:gd name="T90" fmla="*/ 2147483647 w 1396"/>
                <a:gd name="T91" fmla="*/ 2147483647 h 2738"/>
                <a:gd name="T92" fmla="*/ 2147483647 w 1396"/>
                <a:gd name="T93" fmla="*/ 2147483647 h 2738"/>
                <a:gd name="T94" fmla="*/ 2147483647 w 1396"/>
                <a:gd name="T95" fmla="*/ 2147483647 h 2738"/>
                <a:gd name="T96" fmla="*/ 2147483647 w 1396"/>
                <a:gd name="T97" fmla="*/ 2147483647 h 2738"/>
                <a:gd name="T98" fmla="*/ 2147483647 w 1396"/>
                <a:gd name="T99" fmla="*/ 2147483647 h 2738"/>
                <a:gd name="T100" fmla="*/ 2147483647 w 1396"/>
                <a:gd name="T101" fmla="*/ 2147483647 h 2738"/>
                <a:gd name="T102" fmla="*/ 2147483647 w 1396"/>
                <a:gd name="T103" fmla="*/ 2147483647 h 2738"/>
                <a:gd name="T104" fmla="*/ 2147483647 w 1396"/>
                <a:gd name="T105" fmla="*/ 2147483647 h 2738"/>
                <a:gd name="T106" fmla="*/ 2147483647 w 1396"/>
                <a:gd name="T107" fmla="*/ 2147483647 h 2738"/>
                <a:gd name="T108" fmla="*/ 2147483647 w 1396"/>
                <a:gd name="T109" fmla="*/ 2147483647 h 2738"/>
                <a:gd name="T110" fmla="*/ 2147483647 w 1396"/>
                <a:gd name="T111" fmla="*/ 2147483647 h 2738"/>
                <a:gd name="T112" fmla="*/ 2147483647 w 1396"/>
                <a:gd name="T113" fmla="*/ 2147483647 h 2738"/>
                <a:gd name="T114" fmla="*/ 2147483647 w 1396"/>
                <a:gd name="T115" fmla="*/ 2147483647 h 2738"/>
                <a:gd name="T116" fmla="*/ 2147483647 w 1396"/>
                <a:gd name="T117" fmla="*/ 2147483647 h 2738"/>
                <a:gd name="T118" fmla="*/ 2147483647 w 1396"/>
                <a:gd name="T119" fmla="*/ 2147483647 h 2738"/>
                <a:gd name="T120" fmla="*/ 2147483647 w 1396"/>
                <a:gd name="T121" fmla="*/ 2147483647 h 27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96"/>
                <a:gd name="T184" fmla="*/ 0 h 2738"/>
                <a:gd name="T185" fmla="*/ 1396 w 1396"/>
                <a:gd name="T186" fmla="*/ 2738 h 273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solidFill>
              <a:srgbClr val="117A68"/>
            </a:solidFill>
            <a:ln w="3175" cmpd="sng">
              <a:solidFill>
                <a:schemeClr val="bg1"/>
              </a:solidFill>
              <a:bevel/>
              <a:headEnd/>
              <a:tailEnd/>
            </a:ln>
          </p:spPr>
          <p:txBody>
            <a:bodyPr/>
            <a:lstStyle/>
            <a:p>
              <a:endParaRPr lang="zh-CN" altLang="en-US"/>
            </a:p>
          </p:txBody>
        </p:sp>
        <p:sp>
          <p:nvSpPr>
            <p:cNvPr id="13" name="稻壳儿小白白(http://dwz.cn/Wu2UP)"/>
            <p:cNvSpPr>
              <a:spLocks/>
            </p:cNvSpPr>
            <p:nvPr/>
          </p:nvSpPr>
          <p:spPr bwMode="auto">
            <a:xfrm>
              <a:off x="4550221" y="2216125"/>
              <a:ext cx="876300" cy="647700"/>
            </a:xfrm>
            <a:custGeom>
              <a:avLst/>
              <a:gdLst>
                <a:gd name="T0" fmla="*/ 2147483647 w 3070"/>
                <a:gd name="T1" fmla="*/ 2147483647 h 2270"/>
                <a:gd name="T2" fmla="*/ 2147483647 w 3070"/>
                <a:gd name="T3" fmla="*/ 2147483647 h 2270"/>
                <a:gd name="T4" fmla="*/ 2147483647 w 3070"/>
                <a:gd name="T5" fmla="*/ 2147483647 h 2270"/>
                <a:gd name="T6" fmla="*/ 2147483647 w 3070"/>
                <a:gd name="T7" fmla="*/ 2147483647 h 2270"/>
                <a:gd name="T8" fmla="*/ 2147483647 w 3070"/>
                <a:gd name="T9" fmla="*/ 2147483647 h 2270"/>
                <a:gd name="T10" fmla="*/ 2147483647 w 3070"/>
                <a:gd name="T11" fmla="*/ 2147483647 h 2270"/>
                <a:gd name="T12" fmla="*/ 2147483647 w 3070"/>
                <a:gd name="T13" fmla="*/ 2147483647 h 2270"/>
                <a:gd name="T14" fmla="*/ 2147483647 w 3070"/>
                <a:gd name="T15" fmla="*/ 2147483647 h 2270"/>
                <a:gd name="T16" fmla="*/ 2147483647 w 3070"/>
                <a:gd name="T17" fmla="*/ 2147483647 h 2270"/>
                <a:gd name="T18" fmla="*/ 2147483647 w 3070"/>
                <a:gd name="T19" fmla="*/ 2147483647 h 2270"/>
                <a:gd name="T20" fmla="*/ 2147483647 w 3070"/>
                <a:gd name="T21" fmla="*/ 2147483647 h 2270"/>
                <a:gd name="T22" fmla="*/ 2147483647 w 3070"/>
                <a:gd name="T23" fmla="*/ 2147483647 h 2270"/>
                <a:gd name="T24" fmla="*/ 2147483647 w 3070"/>
                <a:gd name="T25" fmla="*/ 2147483647 h 2270"/>
                <a:gd name="T26" fmla="*/ 2147483647 w 3070"/>
                <a:gd name="T27" fmla="*/ 2147483647 h 2270"/>
                <a:gd name="T28" fmla="*/ 2147483647 w 3070"/>
                <a:gd name="T29" fmla="*/ 2147483647 h 2270"/>
                <a:gd name="T30" fmla="*/ 2147483647 w 3070"/>
                <a:gd name="T31" fmla="*/ 2147483647 h 2270"/>
                <a:gd name="T32" fmla="*/ 2147483647 w 3070"/>
                <a:gd name="T33" fmla="*/ 2147483647 h 2270"/>
                <a:gd name="T34" fmla="*/ 2147483647 w 3070"/>
                <a:gd name="T35" fmla="*/ 2147483647 h 2270"/>
                <a:gd name="T36" fmla="*/ 2147483647 w 3070"/>
                <a:gd name="T37" fmla="*/ 2147483647 h 2270"/>
                <a:gd name="T38" fmla="*/ 2147483647 w 3070"/>
                <a:gd name="T39" fmla="*/ 2147483647 h 2270"/>
                <a:gd name="T40" fmla="*/ 2147483647 w 3070"/>
                <a:gd name="T41" fmla="*/ 2147483647 h 2270"/>
                <a:gd name="T42" fmla="*/ 2147483647 w 3070"/>
                <a:gd name="T43" fmla="*/ 2147483647 h 2270"/>
                <a:gd name="T44" fmla="*/ 2147483647 w 3070"/>
                <a:gd name="T45" fmla="*/ 2147483647 h 2270"/>
                <a:gd name="T46" fmla="*/ 2147483647 w 3070"/>
                <a:gd name="T47" fmla="*/ 2147483647 h 2270"/>
                <a:gd name="T48" fmla="*/ 2147483647 w 3070"/>
                <a:gd name="T49" fmla="*/ 2147483647 h 2270"/>
                <a:gd name="T50" fmla="*/ 2147483647 w 3070"/>
                <a:gd name="T51" fmla="*/ 2147483647 h 2270"/>
                <a:gd name="T52" fmla="*/ 2147483647 w 3070"/>
                <a:gd name="T53" fmla="*/ 2147483647 h 2270"/>
                <a:gd name="T54" fmla="*/ 2147483647 w 3070"/>
                <a:gd name="T55" fmla="*/ 2147483647 h 2270"/>
                <a:gd name="T56" fmla="*/ 2147483647 w 3070"/>
                <a:gd name="T57" fmla="*/ 2147483647 h 2270"/>
                <a:gd name="T58" fmla="*/ 2147483647 w 3070"/>
                <a:gd name="T59" fmla="*/ 2147483647 h 2270"/>
                <a:gd name="T60" fmla="*/ 2147483647 w 3070"/>
                <a:gd name="T61" fmla="*/ 2147483647 h 2270"/>
                <a:gd name="T62" fmla="*/ 2147483647 w 3070"/>
                <a:gd name="T63" fmla="*/ 2147483647 h 2270"/>
                <a:gd name="T64" fmla="*/ 2147483647 w 3070"/>
                <a:gd name="T65" fmla="*/ 2147483647 h 2270"/>
                <a:gd name="T66" fmla="*/ 2147483647 w 3070"/>
                <a:gd name="T67" fmla="*/ 2147483647 h 2270"/>
                <a:gd name="T68" fmla="*/ 2147483647 w 3070"/>
                <a:gd name="T69" fmla="*/ 2147483647 h 2270"/>
                <a:gd name="T70" fmla="*/ 2147483647 w 3070"/>
                <a:gd name="T71" fmla="*/ 2147483647 h 2270"/>
                <a:gd name="T72" fmla="*/ 2147483647 w 3070"/>
                <a:gd name="T73" fmla="*/ 2147483647 h 2270"/>
                <a:gd name="T74" fmla="*/ 2147483647 w 3070"/>
                <a:gd name="T75" fmla="*/ 2147483647 h 2270"/>
                <a:gd name="T76" fmla="*/ 2147483647 w 3070"/>
                <a:gd name="T77" fmla="*/ 2147483647 h 2270"/>
                <a:gd name="T78" fmla="*/ 2147483647 w 3070"/>
                <a:gd name="T79" fmla="*/ 2147483647 h 2270"/>
                <a:gd name="T80" fmla="*/ 2147483647 w 3070"/>
                <a:gd name="T81" fmla="*/ 2147483647 h 2270"/>
                <a:gd name="T82" fmla="*/ 2147483647 w 3070"/>
                <a:gd name="T83" fmla="*/ 2147483647 h 2270"/>
                <a:gd name="T84" fmla="*/ 2147483647 w 3070"/>
                <a:gd name="T85" fmla="*/ 2147483647 h 2270"/>
                <a:gd name="T86" fmla="*/ 2147483647 w 3070"/>
                <a:gd name="T87" fmla="*/ 2147483647 h 2270"/>
                <a:gd name="T88" fmla="*/ 2147483647 w 3070"/>
                <a:gd name="T89" fmla="*/ 2147483647 h 2270"/>
                <a:gd name="T90" fmla="*/ 2147483647 w 3070"/>
                <a:gd name="T91" fmla="*/ 2147483647 h 2270"/>
                <a:gd name="T92" fmla="*/ 2147483647 w 3070"/>
                <a:gd name="T93" fmla="*/ 2147483647 h 2270"/>
                <a:gd name="T94" fmla="*/ 2147483647 w 3070"/>
                <a:gd name="T95" fmla="*/ 2147483647 h 2270"/>
                <a:gd name="T96" fmla="*/ 2147483647 w 3070"/>
                <a:gd name="T97" fmla="*/ 2147483647 h 2270"/>
                <a:gd name="T98" fmla="*/ 2147483647 w 3070"/>
                <a:gd name="T99" fmla="*/ 2147483647 h 2270"/>
                <a:gd name="T100" fmla="*/ 2147483647 w 3070"/>
                <a:gd name="T101" fmla="*/ 2147483647 h 2270"/>
                <a:gd name="T102" fmla="*/ 2147483647 w 3070"/>
                <a:gd name="T103" fmla="*/ 2147483647 h 2270"/>
                <a:gd name="T104" fmla="*/ 2147483647 w 3070"/>
                <a:gd name="T105" fmla="*/ 2147483647 h 2270"/>
                <a:gd name="T106" fmla="*/ 2147483647 w 3070"/>
                <a:gd name="T107" fmla="*/ 2147483647 h 2270"/>
                <a:gd name="T108" fmla="*/ 2147483647 w 3070"/>
                <a:gd name="T109" fmla="*/ 2147483647 h 2270"/>
                <a:gd name="T110" fmla="*/ 2147483647 w 3070"/>
                <a:gd name="T111" fmla="*/ 2147483647 h 2270"/>
                <a:gd name="T112" fmla="*/ 2147483647 w 3070"/>
                <a:gd name="T113" fmla="*/ 2147483647 h 2270"/>
                <a:gd name="T114" fmla="*/ 2147483647 w 3070"/>
                <a:gd name="T115" fmla="*/ 2147483647 h 2270"/>
                <a:gd name="T116" fmla="*/ 2147483647 w 3070"/>
                <a:gd name="T117" fmla="*/ 2147483647 h 2270"/>
                <a:gd name="T118" fmla="*/ 2147483647 w 3070"/>
                <a:gd name="T119" fmla="*/ 2147483647 h 2270"/>
                <a:gd name="T120" fmla="*/ 2147483647 w 3070"/>
                <a:gd name="T121" fmla="*/ 2147483647 h 22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0"/>
                <a:gd name="T184" fmla="*/ 0 h 2270"/>
                <a:gd name="T185" fmla="*/ 3070 w 3070"/>
                <a:gd name="T186" fmla="*/ 2270 h 227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solidFill>
              <a:srgbClr val="BFBFBF"/>
            </a:solidFill>
            <a:ln w="3175" cmpd="sng">
              <a:solidFill>
                <a:schemeClr val="bg1"/>
              </a:solidFill>
              <a:bevel/>
              <a:headEnd/>
              <a:tailEnd/>
            </a:ln>
          </p:spPr>
          <p:txBody>
            <a:bodyPr/>
            <a:lstStyle/>
            <a:p>
              <a:endParaRPr lang="zh-CN" altLang="en-US"/>
            </a:p>
          </p:txBody>
        </p:sp>
        <p:sp>
          <p:nvSpPr>
            <p:cNvPr id="14" name="稻壳儿小白白(http://dwz.cn/Wu2UP)"/>
            <p:cNvSpPr>
              <a:spLocks/>
            </p:cNvSpPr>
            <p:nvPr/>
          </p:nvSpPr>
          <p:spPr bwMode="auto">
            <a:xfrm>
              <a:off x="3392933" y="4333850"/>
              <a:ext cx="612775" cy="674688"/>
            </a:xfrm>
            <a:custGeom>
              <a:avLst/>
              <a:gdLst>
                <a:gd name="T0" fmla="*/ 2147483647 w 2092"/>
                <a:gd name="T1" fmla="*/ 2147483647 h 2386"/>
                <a:gd name="T2" fmla="*/ 2147483647 w 2092"/>
                <a:gd name="T3" fmla="*/ 2147483647 h 2386"/>
                <a:gd name="T4" fmla="*/ 2147483647 w 2092"/>
                <a:gd name="T5" fmla="*/ 2147483647 h 2386"/>
                <a:gd name="T6" fmla="*/ 2147483647 w 2092"/>
                <a:gd name="T7" fmla="*/ 2147483647 h 2386"/>
                <a:gd name="T8" fmla="*/ 2147483647 w 2092"/>
                <a:gd name="T9" fmla="*/ 2147483647 h 2386"/>
                <a:gd name="T10" fmla="*/ 2147483647 w 2092"/>
                <a:gd name="T11" fmla="*/ 2147483647 h 2386"/>
                <a:gd name="T12" fmla="*/ 2147483647 w 2092"/>
                <a:gd name="T13" fmla="*/ 2147483647 h 2386"/>
                <a:gd name="T14" fmla="*/ 2147483647 w 2092"/>
                <a:gd name="T15" fmla="*/ 2147483647 h 2386"/>
                <a:gd name="T16" fmla="*/ 2147483647 w 2092"/>
                <a:gd name="T17" fmla="*/ 2147483647 h 2386"/>
                <a:gd name="T18" fmla="*/ 2147483647 w 2092"/>
                <a:gd name="T19" fmla="*/ 2147483647 h 2386"/>
                <a:gd name="T20" fmla="*/ 2147483647 w 2092"/>
                <a:gd name="T21" fmla="*/ 2147483647 h 2386"/>
                <a:gd name="T22" fmla="*/ 2147483647 w 2092"/>
                <a:gd name="T23" fmla="*/ 2147483647 h 2386"/>
                <a:gd name="T24" fmla="*/ 2147483647 w 2092"/>
                <a:gd name="T25" fmla="*/ 2147483647 h 2386"/>
                <a:gd name="T26" fmla="*/ 2147483647 w 2092"/>
                <a:gd name="T27" fmla="*/ 2147483647 h 2386"/>
                <a:gd name="T28" fmla="*/ 2147483647 w 2092"/>
                <a:gd name="T29" fmla="*/ 2147483647 h 2386"/>
                <a:gd name="T30" fmla="*/ 2147483647 w 2092"/>
                <a:gd name="T31" fmla="*/ 2147483647 h 2386"/>
                <a:gd name="T32" fmla="*/ 2147483647 w 2092"/>
                <a:gd name="T33" fmla="*/ 2147483647 h 2386"/>
                <a:gd name="T34" fmla="*/ 2147483647 w 2092"/>
                <a:gd name="T35" fmla="*/ 2147483647 h 2386"/>
                <a:gd name="T36" fmla="*/ 2147483647 w 2092"/>
                <a:gd name="T37" fmla="*/ 2147483647 h 2386"/>
                <a:gd name="T38" fmla="*/ 2147483647 w 2092"/>
                <a:gd name="T39" fmla="*/ 2147483647 h 2386"/>
                <a:gd name="T40" fmla="*/ 2147483647 w 2092"/>
                <a:gd name="T41" fmla="*/ 2147483647 h 2386"/>
                <a:gd name="T42" fmla="*/ 2147483647 w 2092"/>
                <a:gd name="T43" fmla="*/ 2147483647 h 2386"/>
                <a:gd name="T44" fmla="*/ 2147483647 w 2092"/>
                <a:gd name="T45" fmla="*/ 2147483647 h 2386"/>
                <a:gd name="T46" fmla="*/ 2147483647 w 2092"/>
                <a:gd name="T47" fmla="*/ 2147483647 h 2386"/>
                <a:gd name="T48" fmla="*/ 2147483647 w 2092"/>
                <a:gd name="T49" fmla="*/ 2147483647 h 2386"/>
                <a:gd name="T50" fmla="*/ 2147483647 w 2092"/>
                <a:gd name="T51" fmla="*/ 2147483647 h 2386"/>
                <a:gd name="T52" fmla="*/ 2147483647 w 2092"/>
                <a:gd name="T53" fmla="*/ 2147483647 h 2386"/>
                <a:gd name="T54" fmla="*/ 2147483647 w 2092"/>
                <a:gd name="T55" fmla="*/ 2147483647 h 2386"/>
                <a:gd name="T56" fmla="*/ 2147483647 w 2092"/>
                <a:gd name="T57" fmla="*/ 2147483647 h 2386"/>
                <a:gd name="T58" fmla="*/ 2147483647 w 2092"/>
                <a:gd name="T59" fmla="*/ 2147483647 h 2386"/>
                <a:gd name="T60" fmla="*/ 2147483647 w 2092"/>
                <a:gd name="T61" fmla="*/ 2147483647 h 2386"/>
                <a:gd name="T62" fmla="*/ 2147483647 w 2092"/>
                <a:gd name="T63" fmla="*/ 2147483647 h 2386"/>
                <a:gd name="T64" fmla="*/ 2147483647 w 2092"/>
                <a:gd name="T65" fmla="*/ 2147483647 h 2386"/>
                <a:gd name="T66" fmla="*/ 2147483647 w 2092"/>
                <a:gd name="T67" fmla="*/ 2147483647 h 2386"/>
                <a:gd name="T68" fmla="*/ 2147483647 w 2092"/>
                <a:gd name="T69" fmla="*/ 2147483647 h 2386"/>
                <a:gd name="T70" fmla="*/ 2147483647 w 2092"/>
                <a:gd name="T71" fmla="*/ 2147483647 h 2386"/>
                <a:gd name="T72" fmla="*/ 2147483647 w 2092"/>
                <a:gd name="T73" fmla="*/ 2147483647 h 2386"/>
                <a:gd name="T74" fmla="*/ 2147483647 w 2092"/>
                <a:gd name="T75" fmla="*/ 2147483647 h 2386"/>
                <a:gd name="T76" fmla="*/ 2147483647 w 2092"/>
                <a:gd name="T77" fmla="*/ 2147483647 h 2386"/>
                <a:gd name="T78" fmla="*/ 2147483647 w 2092"/>
                <a:gd name="T79" fmla="*/ 2147483647 h 2386"/>
                <a:gd name="T80" fmla="*/ 2147483647 w 2092"/>
                <a:gd name="T81" fmla="*/ 2147483647 h 2386"/>
                <a:gd name="T82" fmla="*/ 2147483647 w 2092"/>
                <a:gd name="T83" fmla="*/ 2147483647 h 2386"/>
                <a:gd name="T84" fmla="*/ 2147483647 w 2092"/>
                <a:gd name="T85" fmla="*/ 2147483647 h 2386"/>
                <a:gd name="T86" fmla="*/ 2147483647 w 2092"/>
                <a:gd name="T87" fmla="*/ 2147483647 h 2386"/>
                <a:gd name="T88" fmla="*/ 2147483647 w 2092"/>
                <a:gd name="T89" fmla="*/ 2147483647 h 2386"/>
                <a:gd name="T90" fmla="*/ 2147483647 w 2092"/>
                <a:gd name="T91" fmla="*/ 2147483647 h 2386"/>
                <a:gd name="T92" fmla="*/ 2147483647 w 2092"/>
                <a:gd name="T93" fmla="*/ 2147483647 h 2386"/>
                <a:gd name="T94" fmla="*/ 2147483647 w 2092"/>
                <a:gd name="T95" fmla="*/ 2147483647 h 2386"/>
                <a:gd name="T96" fmla="*/ 2147483647 w 2092"/>
                <a:gd name="T97" fmla="*/ 2147483647 h 2386"/>
                <a:gd name="T98" fmla="*/ 2147483647 w 2092"/>
                <a:gd name="T99" fmla="*/ 2147483647 h 2386"/>
                <a:gd name="T100" fmla="*/ 2147483647 w 2092"/>
                <a:gd name="T101" fmla="*/ 2147483647 h 2386"/>
                <a:gd name="T102" fmla="*/ 2147483647 w 2092"/>
                <a:gd name="T103" fmla="*/ 2147483647 h 2386"/>
                <a:gd name="T104" fmla="*/ 2147483647 w 2092"/>
                <a:gd name="T105" fmla="*/ 2147483647 h 2386"/>
                <a:gd name="T106" fmla="*/ 2147483647 w 2092"/>
                <a:gd name="T107" fmla="*/ 2147483647 h 2386"/>
                <a:gd name="T108" fmla="*/ 2147483647 w 2092"/>
                <a:gd name="T109" fmla="*/ 2147483647 h 2386"/>
                <a:gd name="T110" fmla="*/ 2147483647 w 2092"/>
                <a:gd name="T111" fmla="*/ 2147483647 h 2386"/>
                <a:gd name="T112" fmla="*/ 2147483647 w 2092"/>
                <a:gd name="T113" fmla="*/ 2147483647 h 2386"/>
                <a:gd name="T114" fmla="*/ 2147483647 w 2092"/>
                <a:gd name="T115" fmla="*/ 2147483647 h 2386"/>
                <a:gd name="T116" fmla="*/ 2147483647 w 2092"/>
                <a:gd name="T117" fmla="*/ 2147483647 h 2386"/>
                <a:gd name="T118" fmla="*/ 2147483647 w 2092"/>
                <a:gd name="T119" fmla="*/ 2147483647 h 2386"/>
                <a:gd name="T120" fmla="*/ 2147483647 w 2092"/>
                <a:gd name="T121" fmla="*/ 2147483647 h 2386"/>
                <a:gd name="T122" fmla="*/ 2147483647 w 2092"/>
                <a:gd name="T123" fmla="*/ 2147483647 h 23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92"/>
                <a:gd name="T187" fmla="*/ 0 h 2386"/>
                <a:gd name="T188" fmla="*/ 2092 w 2092"/>
                <a:gd name="T189" fmla="*/ 2386 h 238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solidFill>
              <a:srgbClr val="117A68"/>
            </a:solidFill>
            <a:ln w="3175" cmpd="sng">
              <a:solidFill>
                <a:schemeClr val="bg1"/>
              </a:solidFill>
              <a:bevel/>
              <a:headEnd/>
              <a:tailEnd/>
            </a:ln>
          </p:spPr>
          <p:txBody>
            <a:bodyPr/>
            <a:lstStyle/>
            <a:p>
              <a:endParaRPr lang="zh-CN" altLang="en-US"/>
            </a:p>
          </p:txBody>
        </p:sp>
        <p:sp>
          <p:nvSpPr>
            <p:cNvPr id="15" name="稻壳儿小白白(http://dwz.cn/Wu2UP)"/>
            <p:cNvSpPr>
              <a:spLocks/>
            </p:cNvSpPr>
            <p:nvPr/>
          </p:nvSpPr>
          <p:spPr bwMode="auto">
            <a:xfrm>
              <a:off x="4139058" y="3665513"/>
              <a:ext cx="598488" cy="522287"/>
            </a:xfrm>
            <a:custGeom>
              <a:avLst/>
              <a:gdLst>
                <a:gd name="T0" fmla="*/ 2147483647 w 2079"/>
                <a:gd name="T1" fmla="*/ 2147483647 h 1843"/>
                <a:gd name="T2" fmla="*/ 2147483647 w 2079"/>
                <a:gd name="T3" fmla="*/ 2147483647 h 1843"/>
                <a:gd name="T4" fmla="*/ 2147483647 w 2079"/>
                <a:gd name="T5" fmla="*/ 2147483647 h 1843"/>
                <a:gd name="T6" fmla="*/ 2147483647 w 2079"/>
                <a:gd name="T7" fmla="*/ 2147483647 h 1843"/>
                <a:gd name="T8" fmla="*/ 2147483647 w 2079"/>
                <a:gd name="T9" fmla="*/ 2147483647 h 1843"/>
                <a:gd name="T10" fmla="*/ 2147483647 w 2079"/>
                <a:gd name="T11" fmla="*/ 2147483647 h 1843"/>
                <a:gd name="T12" fmla="*/ 2147483647 w 2079"/>
                <a:gd name="T13" fmla="*/ 2147483647 h 1843"/>
                <a:gd name="T14" fmla="*/ 2147483647 w 2079"/>
                <a:gd name="T15" fmla="*/ 2147483647 h 1843"/>
                <a:gd name="T16" fmla="*/ 2147483647 w 2079"/>
                <a:gd name="T17" fmla="*/ 2147483647 h 1843"/>
                <a:gd name="T18" fmla="*/ 2147483647 w 2079"/>
                <a:gd name="T19" fmla="*/ 2147483647 h 1843"/>
                <a:gd name="T20" fmla="*/ 2147483647 w 2079"/>
                <a:gd name="T21" fmla="*/ 2147483647 h 1843"/>
                <a:gd name="T22" fmla="*/ 2147483647 w 2079"/>
                <a:gd name="T23" fmla="*/ 2147483647 h 1843"/>
                <a:gd name="T24" fmla="*/ 2147483647 w 2079"/>
                <a:gd name="T25" fmla="*/ 2147483647 h 1843"/>
                <a:gd name="T26" fmla="*/ 2147483647 w 2079"/>
                <a:gd name="T27" fmla="*/ 2147483647 h 1843"/>
                <a:gd name="T28" fmla="*/ 2147483647 w 2079"/>
                <a:gd name="T29" fmla="*/ 2147483647 h 1843"/>
                <a:gd name="T30" fmla="*/ 2147483647 w 2079"/>
                <a:gd name="T31" fmla="*/ 2147483647 h 1843"/>
                <a:gd name="T32" fmla="*/ 2147483647 w 2079"/>
                <a:gd name="T33" fmla="*/ 2147483647 h 1843"/>
                <a:gd name="T34" fmla="*/ 2147483647 w 2079"/>
                <a:gd name="T35" fmla="*/ 2147483647 h 1843"/>
                <a:gd name="T36" fmla="*/ 2147483647 w 2079"/>
                <a:gd name="T37" fmla="*/ 2147483647 h 1843"/>
                <a:gd name="T38" fmla="*/ 2147483647 w 2079"/>
                <a:gd name="T39" fmla="*/ 2147483647 h 1843"/>
                <a:gd name="T40" fmla="*/ 2147483647 w 2079"/>
                <a:gd name="T41" fmla="*/ 2147483647 h 1843"/>
                <a:gd name="T42" fmla="*/ 2147483647 w 2079"/>
                <a:gd name="T43" fmla="*/ 2147483647 h 1843"/>
                <a:gd name="T44" fmla="*/ 2147483647 w 2079"/>
                <a:gd name="T45" fmla="*/ 2147483647 h 1843"/>
                <a:gd name="T46" fmla="*/ 2147483647 w 2079"/>
                <a:gd name="T47" fmla="*/ 2147483647 h 1843"/>
                <a:gd name="T48" fmla="*/ 2147483647 w 2079"/>
                <a:gd name="T49" fmla="*/ 2147483647 h 1843"/>
                <a:gd name="T50" fmla="*/ 2147483647 w 2079"/>
                <a:gd name="T51" fmla="*/ 2147483647 h 1843"/>
                <a:gd name="T52" fmla="*/ 2147483647 w 2079"/>
                <a:gd name="T53" fmla="*/ 2147483647 h 1843"/>
                <a:gd name="T54" fmla="*/ 2147483647 w 2079"/>
                <a:gd name="T55" fmla="*/ 2147483647 h 1843"/>
                <a:gd name="T56" fmla="*/ 2147483647 w 2079"/>
                <a:gd name="T57" fmla="*/ 2147483647 h 1843"/>
                <a:gd name="T58" fmla="*/ 2147483647 w 2079"/>
                <a:gd name="T59" fmla="*/ 2147483647 h 1843"/>
                <a:gd name="T60" fmla="*/ 2147483647 w 2079"/>
                <a:gd name="T61" fmla="*/ 2147483647 h 1843"/>
                <a:gd name="T62" fmla="*/ 2147483647 w 2079"/>
                <a:gd name="T63" fmla="*/ 2147483647 h 1843"/>
                <a:gd name="T64" fmla="*/ 2147483647 w 2079"/>
                <a:gd name="T65" fmla="*/ 2147483647 h 1843"/>
                <a:gd name="T66" fmla="*/ 2147483647 w 2079"/>
                <a:gd name="T67" fmla="*/ 2147483647 h 1843"/>
                <a:gd name="T68" fmla="*/ 2147483647 w 2079"/>
                <a:gd name="T69" fmla="*/ 2147483647 h 1843"/>
                <a:gd name="T70" fmla="*/ 2147483647 w 2079"/>
                <a:gd name="T71" fmla="*/ 2147483647 h 1843"/>
                <a:gd name="T72" fmla="*/ 2147483647 w 2079"/>
                <a:gd name="T73" fmla="*/ 2147483647 h 1843"/>
                <a:gd name="T74" fmla="*/ 2147483647 w 2079"/>
                <a:gd name="T75" fmla="*/ 2147483647 h 1843"/>
                <a:gd name="T76" fmla="*/ 2147483647 w 2079"/>
                <a:gd name="T77" fmla="*/ 2147483647 h 1843"/>
                <a:gd name="T78" fmla="*/ 2147483647 w 2079"/>
                <a:gd name="T79" fmla="*/ 2147483647 h 1843"/>
                <a:gd name="T80" fmla="*/ 2147483647 w 2079"/>
                <a:gd name="T81" fmla="*/ 2147483647 h 1843"/>
                <a:gd name="T82" fmla="*/ 2147483647 w 2079"/>
                <a:gd name="T83" fmla="*/ 2147483647 h 1843"/>
                <a:gd name="T84" fmla="*/ 2147483647 w 2079"/>
                <a:gd name="T85" fmla="*/ 2147483647 h 1843"/>
                <a:gd name="T86" fmla="*/ 2147483647 w 2079"/>
                <a:gd name="T87" fmla="*/ 2147483647 h 1843"/>
                <a:gd name="T88" fmla="*/ 2147483647 w 2079"/>
                <a:gd name="T89" fmla="*/ 2147483647 h 1843"/>
                <a:gd name="T90" fmla="*/ 2147483647 w 2079"/>
                <a:gd name="T91" fmla="*/ 2147483647 h 1843"/>
                <a:gd name="T92" fmla="*/ 2147483647 w 2079"/>
                <a:gd name="T93" fmla="*/ 2147483647 h 1843"/>
                <a:gd name="T94" fmla="*/ 2147483647 w 2079"/>
                <a:gd name="T95" fmla="*/ 2147483647 h 1843"/>
                <a:gd name="T96" fmla="*/ 2147483647 w 2079"/>
                <a:gd name="T97" fmla="*/ 2147483647 h 1843"/>
                <a:gd name="T98" fmla="*/ 2147483647 w 2079"/>
                <a:gd name="T99" fmla="*/ 2147483647 h 1843"/>
                <a:gd name="T100" fmla="*/ 2147483647 w 2079"/>
                <a:gd name="T101" fmla="*/ 2147483647 h 1843"/>
                <a:gd name="T102" fmla="*/ 2147483647 w 2079"/>
                <a:gd name="T103" fmla="*/ 2147483647 h 1843"/>
                <a:gd name="T104" fmla="*/ 2147483647 w 2079"/>
                <a:gd name="T105" fmla="*/ 2147483647 h 1843"/>
                <a:gd name="T106" fmla="*/ 2147483647 w 2079"/>
                <a:gd name="T107" fmla="*/ 2147483647 h 1843"/>
                <a:gd name="T108" fmla="*/ 2147483647 w 2079"/>
                <a:gd name="T109" fmla="*/ 2147483647 h 1843"/>
                <a:gd name="T110" fmla="*/ 2147483647 w 2079"/>
                <a:gd name="T111" fmla="*/ 2147483647 h 1843"/>
                <a:gd name="T112" fmla="*/ 2147483647 w 2079"/>
                <a:gd name="T113" fmla="*/ 2147483647 h 1843"/>
                <a:gd name="T114" fmla="*/ 2147483647 w 2079"/>
                <a:gd name="T115" fmla="*/ 2147483647 h 1843"/>
                <a:gd name="T116" fmla="*/ 2147483647 w 2079"/>
                <a:gd name="T117" fmla="*/ 2147483647 h 1843"/>
                <a:gd name="T118" fmla="*/ 2147483647 w 2079"/>
                <a:gd name="T119" fmla="*/ 2147483647 h 1843"/>
                <a:gd name="T120" fmla="*/ 2147483647 w 2079"/>
                <a:gd name="T121" fmla="*/ 2147483647 h 184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079"/>
                <a:gd name="T184" fmla="*/ 0 h 1843"/>
                <a:gd name="T185" fmla="*/ 2079 w 2079"/>
                <a:gd name="T186" fmla="*/ 1843 h 184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solidFill>
              <a:srgbClr val="117A68"/>
            </a:solidFill>
            <a:ln w="3175" cmpd="sng">
              <a:solidFill>
                <a:schemeClr val="bg1"/>
              </a:solidFill>
              <a:bevel/>
              <a:headEnd/>
              <a:tailEnd/>
            </a:ln>
          </p:spPr>
          <p:txBody>
            <a:bodyPr/>
            <a:lstStyle/>
            <a:p>
              <a:endParaRPr lang="zh-CN" altLang="en-US"/>
            </a:p>
          </p:txBody>
        </p:sp>
        <p:sp>
          <p:nvSpPr>
            <p:cNvPr id="16" name="稻壳儿小白白(http://dwz.cn/Wu2UP)"/>
            <p:cNvSpPr>
              <a:spLocks/>
            </p:cNvSpPr>
            <p:nvPr/>
          </p:nvSpPr>
          <p:spPr bwMode="auto">
            <a:xfrm>
              <a:off x="4197796" y="4521175"/>
              <a:ext cx="487362" cy="590550"/>
            </a:xfrm>
            <a:custGeom>
              <a:avLst/>
              <a:gdLst>
                <a:gd name="T0" fmla="*/ 2147483647 w 1689"/>
                <a:gd name="T1" fmla="*/ 2147483647 h 2064"/>
                <a:gd name="T2" fmla="*/ 2147483647 w 1689"/>
                <a:gd name="T3" fmla="*/ 2147483647 h 2064"/>
                <a:gd name="T4" fmla="*/ 2147483647 w 1689"/>
                <a:gd name="T5" fmla="*/ 2147483647 h 2064"/>
                <a:gd name="T6" fmla="*/ 2147483647 w 1689"/>
                <a:gd name="T7" fmla="*/ 2147483647 h 2064"/>
                <a:gd name="T8" fmla="*/ 2147483647 w 1689"/>
                <a:gd name="T9" fmla="*/ 2147483647 h 2064"/>
                <a:gd name="T10" fmla="*/ 2147483647 w 1689"/>
                <a:gd name="T11" fmla="*/ 2147483647 h 2064"/>
                <a:gd name="T12" fmla="*/ 2147483647 w 1689"/>
                <a:gd name="T13" fmla="*/ 2147483647 h 2064"/>
                <a:gd name="T14" fmla="*/ 2147483647 w 1689"/>
                <a:gd name="T15" fmla="*/ 2147483647 h 2064"/>
                <a:gd name="T16" fmla="*/ 2147483647 w 1689"/>
                <a:gd name="T17" fmla="*/ 2147483647 h 2064"/>
                <a:gd name="T18" fmla="*/ 2147483647 w 1689"/>
                <a:gd name="T19" fmla="*/ 2147483647 h 2064"/>
                <a:gd name="T20" fmla="*/ 2147483647 w 1689"/>
                <a:gd name="T21" fmla="*/ 2147483647 h 2064"/>
                <a:gd name="T22" fmla="*/ 2147483647 w 1689"/>
                <a:gd name="T23" fmla="*/ 2147483647 h 2064"/>
                <a:gd name="T24" fmla="*/ 2147483647 w 1689"/>
                <a:gd name="T25" fmla="*/ 2147483647 h 2064"/>
                <a:gd name="T26" fmla="*/ 2147483647 w 1689"/>
                <a:gd name="T27" fmla="*/ 2147483647 h 2064"/>
                <a:gd name="T28" fmla="*/ 2147483647 w 1689"/>
                <a:gd name="T29" fmla="*/ 2147483647 h 2064"/>
                <a:gd name="T30" fmla="*/ 2147483647 w 1689"/>
                <a:gd name="T31" fmla="*/ 2147483647 h 2064"/>
                <a:gd name="T32" fmla="*/ 2147483647 w 1689"/>
                <a:gd name="T33" fmla="*/ 2147483647 h 2064"/>
                <a:gd name="T34" fmla="*/ 2147483647 w 1689"/>
                <a:gd name="T35" fmla="*/ 2147483647 h 2064"/>
                <a:gd name="T36" fmla="*/ 2147483647 w 1689"/>
                <a:gd name="T37" fmla="*/ 2147483647 h 2064"/>
                <a:gd name="T38" fmla="*/ 2147483647 w 1689"/>
                <a:gd name="T39" fmla="*/ 2147483647 h 2064"/>
                <a:gd name="T40" fmla="*/ 2147483647 w 1689"/>
                <a:gd name="T41" fmla="*/ 2147483647 h 2064"/>
                <a:gd name="T42" fmla="*/ 2147483647 w 1689"/>
                <a:gd name="T43" fmla="*/ 2147483647 h 2064"/>
                <a:gd name="T44" fmla="*/ 2147483647 w 1689"/>
                <a:gd name="T45" fmla="*/ 2147483647 h 2064"/>
                <a:gd name="T46" fmla="*/ 2147483647 w 1689"/>
                <a:gd name="T47" fmla="*/ 2147483647 h 2064"/>
                <a:gd name="T48" fmla="*/ 2147483647 w 1689"/>
                <a:gd name="T49" fmla="*/ 2147483647 h 2064"/>
                <a:gd name="T50" fmla="*/ 2147483647 w 1689"/>
                <a:gd name="T51" fmla="*/ 2147483647 h 2064"/>
                <a:gd name="T52" fmla="*/ 2147483647 w 1689"/>
                <a:gd name="T53" fmla="*/ 2147483647 h 2064"/>
                <a:gd name="T54" fmla="*/ 2147483647 w 1689"/>
                <a:gd name="T55" fmla="*/ 2147483647 h 2064"/>
                <a:gd name="T56" fmla="*/ 2147483647 w 1689"/>
                <a:gd name="T57" fmla="*/ 2147483647 h 2064"/>
                <a:gd name="T58" fmla="*/ 2147483647 w 1689"/>
                <a:gd name="T59" fmla="*/ 2147483647 h 2064"/>
                <a:gd name="T60" fmla="*/ 2147483647 w 1689"/>
                <a:gd name="T61" fmla="*/ 2147483647 h 2064"/>
                <a:gd name="T62" fmla="*/ 2147483647 w 1689"/>
                <a:gd name="T63" fmla="*/ 2147483647 h 2064"/>
                <a:gd name="T64" fmla="*/ 2147483647 w 1689"/>
                <a:gd name="T65" fmla="*/ 2147483647 h 2064"/>
                <a:gd name="T66" fmla="*/ 2147483647 w 1689"/>
                <a:gd name="T67" fmla="*/ 2147483647 h 2064"/>
                <a:gd name="T68" fmla="*/ 2147483647 w 1689"/>
                <a:gd name="T69" fmla="*/ 2147483647 h 2064"/>
                <a:gd name="T70" fmla="*/ 2147483647 w 1689"/>
                <a:gd name="T71" fmla="*/ 2147483647 h 2064"/>
                <a:gd name="T72" fmla="*/ 2147483647 w 1689"/>
                <a:gd name="T73" fmla="*/ 2147483647 h 2064"/>
                <a:gd name="T74" fmla="*/ 2147483647 w 1689"/>
                <a:gd name="T75" fmla="*/ 2147483647 h 2064"/>
                <a:gd name="T76" fmla="*/ 2147483647 w 1689"/>
                <a:gd name="T77" fmla="*/ 2147483647 h 2064"/>
                <a:gd name="T78" fmla="*/ 2147483647 w 1689"/>
                <a:gd name="T79" fmla="*/ 2147483647 h 2064"/>
                <a:gd name="T80" fmla="*/ 2147483647 w 1689"/>
                <a:gd name="T81" fmla="*/ 2147483647 h 2064"/>
                <a:gd name="T82" fmla="*/ 2147483647 w 1689"/>
                <a:gd name="T83" fmla="*/ 2147483647 h 2064"/>
                <a:gd name="T84" fmla="*/ 2147483647 w 1689"/>
                <a:gd name="T85" fmla="*/ 2147483647 h 2064"/>
                <a:gd name="T86" fmla="*/ 2147483647 w 1689"/>
                <a:gd name="T87" fmla="*/ 2147483647 h 2064"/>
                <a:gd name="T88" fmla="*/ 2147483647 w 1689"/>
                <a:gd name="T89" fmla="*/ 2147483647 h 2064"/>
                <a:gd name="T90" fmla="*/ 2147483647 w 1689"/>
                <a:gd name="T91" fmla="*/ 2147483647 h 2064"/>
                <a:gd name="T92" fmla="*/ 2147483647 w 1689"/>
                <a:gd name="T93" fmla="*/ 2147483647 h 2064"/>
                <a:gd name="T94" fmla="*/ 2147483647 w 1689"/>
                <a:gd name="T95" fmla="*/ 2147483647 h 2064"/>
                <a:gd name="T96" fmla="*/ 2147483647 w 1689"/>
                <a:gd name="T97" fmla="*/ 2147483647 h 2064"/>
                <a:gd name="T98" fmla="*/ 2147483647 w 1689"/>
                <a:gd name="T99" fmla="*/ 2147483647 h 2064"/>
                <a:gd name="T100" fmla="*/ 2147483647 w 1689"/>
                <a:gd name="T101" fmla="*/ 2147483647 h 2064"/>
                <a:gd name="T102" fmla="*/ 2147483647 w 1689"/>
                <a:gd name="T103" fmla="*/ 2147483647 h 2064"/>
                <a:gd name="T104" fmla="*/ 2147483647 w 1689"/>
                <a:gd name="T105" fmla="*/ 2147483647 h 2064"/>
                <a:gd name="T106" fmla="*/ 2147483647 w 1689"/>
                <a:gd name="T107" fmla="*/ 2147483647 h 2064"/>
                <a:gd name="T108" fmla="*/ 2147483647 w 1689"/>
                <a:gd name="T109" fmla="*/ 2147483647 h 2064"/>
                <a:gd name="T110" fmla="*/ 2147483647 w 1689"/>
                <a:gd name="T111" fmla="*/ 2147483647 h 2064"/>
                <a:gd name="T112" fmla="*/ 2147483647 w 1689"/>
                <a:gd name="T113" fmla="*/ 2147483647 h 2064"/>
                <a:gd name="T114" fmla="*/ 2147483647 w 1689"/>
                <a:gd name="T115" fmla="*/ 2147483647 h 2064"/>
                <a:gd name="T116" fmla="*/ 2147483647 w 1689"/>
                <a:gd name="T117" fmla="*/ 2147483647 h 2064"/>
                <a:gd name="T118" fmla="*/ 2147483647 w 1689"/>
                <a:gd name="T119" fmla="*/ 2147483647 h 2064"/>
                <a:gd name="T120" fmla="*/ 2147483647 w 1689"/>
                <a:gd name="T121" fmla="*/ 2147483647 h 2064"/>
                <a:gd name="T122" fmla="*/ 2147483647 w 1689"/>
                <a:gd name="T123" fmla="*/ 2147483647 h 2064"/>
                <a:gd name="T124" fmla="*/ 2147483647 w 1689"/>
                <a:gd name="T125" fmla="*/ 2147483647 h 20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89"/>
                <a:gd name="T190" fmla="*/ 0 h 2064"/>
                <a:gd name="T191" fmla="*/ 1689 w 1689"/>
                <a:gd name="T192" fmla="*/ 2064 h 206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solidFill>
              <a:srgbClr val="BFBFBF"/>
            </a:solidFill>
            <a:ln w="3175" cmpd="sng">
              <a:solidFill>
                <a:schemeClr val="bg1"/>
              </a:solidFill>
              <a:bevel/>
              <a:headEnd/>
              <a:tailEnd/>
            </a:ln>
          </p:spPr>
          <p:txBody>
            <a:bodyPr/>
            <a:lstStyle/>
            <a:p>
              <a:endParaRPr lang="zh-CN" altLang="en-US"/>
            </a:p>
          </p:txBody>
        </p:sp>
        <p:sp>
          <p:nvSpPr>
            <p:cNvPr id="17" name="稻壳儿小白白(http://dwz.cn/Wu2UP)"/>
            <p:cNvSpPr>
              <a:spLocks/>
            </p:cNvSpPr>
            <p:nvPr/>
          </p:nvSpPr>
          <p:spPr bwMode="auto">
            <a:xfrm>
              <a:off x="3565971" y="3538513"/>
              <a:ext cx="641350" cy="617537"/>
            </a:xfrm>
            <a:custGeom>
              <a:avLst/>
              <a:gdLst>
                <a:gd name="T0" fmla="*/ 2147483647 w 2215"/>
                <a:gd name="T1" fmla="*/ 2147483647 h 2153"/>
                <a:gd name="T2" fmla="*/ 2147483647 w 2215"/>
                <a:gd name="T3" fmla="*/ 2147483647 h 2153"/>
                <a:gd name="T4" fmla="*/ 2147483647 w 2215"/>
                <a:gd name="T5" fmla="*/ 2147483647 h 2153"/>
                <a:gd name="T6" fmla="*/ 2147483647 w 2215"/>
                <a:gd name="T7" fmla="*/ 2147483647 h 2153"/>
                <a:gd name="T8" fmla="*/ 2147483647 w 2215"/>
                <a:gd name="T9" fmla="*/ 2147483647 h 2153"/>
                <a:gd name="T10" fmla="*/ 2147483647 w 2215"/>
                <a:gd name="T11" fmla="*/ 2147483647 h 2153"/>
                <a:gd name="T12" fmla="*/ 2147483647 w 2215"/>
                <a:gd name="T13" fmla="*/ 2147483647 h 2153"/>
                <a:gd name="T14" fmla="*/ 2147483647 w 2215"/>
                <a:gd name="T15" fmla="*/ 2147483647 h 2153"/>
                <a:gd name="T16" fmla="*/ 2147483647 w 2215"/>
                <a:gd name="T17" fmla="*/ 2147483647 h 2153"/>
                <a:gd name="T18" fmla="*/ 2147483647 w 2215"/>
                <a:gd name="T19" fmla="*/ 2147483647 h 2153"/>
                <a:gd name="T20" fmla="*/ 2147483647 w 2215"/>
                <a:gd name="T21" fmla="*/ 2147483647 h 2153"/>
                <a:gd name="T22" fmla="*/ 2147483647 w 2215"/>
                <a:gd name="T23" fmla="*/ 2147483647 h 2153"/>
                <a:gd name="T24" fmla="*/ 2147483647 w 2215"/>
                <a:gd name="T25" fmla="*/ 2147483647 h 2153"/>
                <a:gd name="T26" fmla="*/ 2147483647 w 2215"/>
                <a:gd name="T27" fmla="*/ 2147483647 h 2153"/>
                <a:gd name="T28" fmla="*/ 2147483647 w 2215"/>
                <a:gd name="T29" fmla="*/ 2147483647 h 2153"/>
                <a:gd name="T30" fmla="*/ 2147483647 w 2215"/>
                <a:gd name="T31" fmla="*/ 2147483647 h 2153"/>
                <a:gd name="T32" fmla="*/ 2147483647 w 2215"/>
                <a:gd name="T33" fmla="*/ 2147483647 h 2153"/>
                <a:gd name="T34" fmla="*/ 2147483647 w 2215"/>
                <a:gd name="T35" fmla="*/ 2147483647 h 2153"/>
                <a:gd name="T36" fmla="*/ 2147483647 w 2215"/>
                <a:gd name="T37" fmla="*/ 2147483647 h 2153"/>
                <a:gd name="T38" fmla="*/ 2147483647 w 2215"/>
                <a:gd name="T39" fmla="*/ 2147483647 h 2153"/>
                <a:gd name="T40" fmla="*/ 2147483647 w 2215"/>
                <a:gd name="T41" fmla="*/ 2147483647 h 2153"/>
                <a:gd name="T42" fmla="*/ 2147483647 w 2215"/>
                <a:gd name="T43" fmla="*/ 2147483647 h 2153"/>
                <a:gd name="T44" fmla="*/ 2147483647 w 2215"/>
                <a:gd name="T45" fmla="*/ 2147483647 h 2153"/>
                <a:gd name="T46" fmla="*/ 2147483647 w 2215"/>
                <a:gd name="T47" fmla="*/ 2147483647 h 2153"/>
                <a:gd name="T48" fmla="*/ 2147483647 w 2215"/>
                <a:gd name="T49" fmla="*/ 2147483647 h 2153"/>
                <a:gd name="T50" fmla="*/ 2147483647 w 2215"/>
                <a:gd name="T51" fmla="*/ 2147483647 h 2153"/>
                <a:gd name="T52" fmla="*/ 2147483647 w 2215"/>
                <a:gd name="T53" fmla="*/ 2147483647 h 2153"/>
                <a:gd name="T54" fmla="*/ 2147483647 w 2215"/>
                <a:gd name="T55" fmla="*/ 2147483647 h 2153"/>
                <a:gd name="T56" fmla="*/ 2147483647 w 2215"/>
                <a:gd name="T57" fmla="*/ 2147483647 h 2153"/>
                <a:gd name="T58" fmla="*/ 2147483647 w 2215"/>
                <a:gd name="T59" fmla="*/ 2147483647 h 2153"/>
                <a:gd name="T60" fmla="*/ 2147483647 w 2215"/>
                <a:gd name="T61" fmla="*/ 2147483647 h 2153"/>
                <a:gd name="T62" fmla="*/ 2147483647 w 2215"/>
                <a:gd name="T63" fmla="*/ 2147483647 h 2153"/>
                <a:gd name="T64" fmla="*/ 2147483647 w 2215"/>
                <a:gd name="T65" fmla="*/ 2147483647 h 2153"/>
                <a:gd name="T66" fmla="*/ 2147483647 w 2215"/>
                <a:gd name="T67" fmla="*/ 2147483647 h 2153"/>
                <a:gd name="T68" fmla="*/ 2147483647 w 2215"/>
                <a:gd name="T69" fmla="*/ 2147483647 h 2153"/>
                <a:gd name="T70" fmla="*/ 2147483647 w 2215"/>
                <a:gd name="T71" fmla="*/ 2147483647 h 2153"/>
                <a:gd name="T72" fmla="*/ 2147483647 w 2215"/>
                <a:gd name="T73" fmla="*/ 2147483647 h 2153"/>
                <a:gd name="T74" fmla="*/ 2147483647 w 2215"/>
                <a:gd name="T75" fmla="*/ 2147483647 h 2153"/>
                <a:gd name="T76" fmla="*/ 2147483647 w 2215"/>
                <a:gd name="T77" fmla="*/ 2147483647 h 2153"/>
                <a:gd name="T78" fmla="*/ 2147483647 w 2215"/>
                <a:gd name="T79" fmla="*/ 2147483647 h 2153"/>
                <a:gd name="T80" fmla="*/ 2147483647 w 2215"/>
                <a:gd name="T81" fmla="*/ 2147483647 h 2153"/>
                <a:gd name="T82" fmla="*/ 2147483647 w 2215"/>
                <a:gd name="T83" fmla="*/ 2147483647 h 2153"/>
                <a:gd name="T84" fmla="*/ 2147483647 w 2215"/>
                <a:gd name="T85" fmla="*/ 2147483647 h 2153"/>
                <a:gd name="T86" fmla="*/ 2147483647 w 2215"/>
                <a:gd name="T87" fmla="*/ 2147483647 h 2153"/>
                <a:gd name="T88" fmla="*/ 2147483647 w 2215"/>
                <a:gd name="T89" fmla="*/ 2147483647 h 2153"/>
                <a:gd name="T90" fmla="*/ 2147483647 w 2215"/>
                <a:gd name="T91" fmla="*/ 2147483647 h 2153"/>
                <a:gd name="T92" fmla="*/ 2147483647 w 2215"/>
                <a:gd name="T93" fmla="*/ 2147483647 h 2153"/>
                <a:gd name="T94" fmla="*/ 2147483647 w 2215"/>
                <a:gd name="T95" fmla="*/ 2147483647 h 2153"/>
                <a:gd name="T96" fmla="*/ 2147483647 w 2215"/>
                <a:gd name="T97" fmla="*/ 2147483647 h 2153"/>
                <a:gd name="T98" fmla="*/ 2147483647 w 2215"/>
                <a:gd name="T99" fmla="*/ 2147483647 h 2153"/>
                <a:gd name="T100" fmla="*/ 2147483647 w 2215"/>
                <a:gd name="T101" fmla="*/ 2147483647 h 2153"/>
                <a:gd name="T102" fmla="*/ 2147483647 w 2215"/>
                <a:gd name="T103" fmla="*/ 2147483647 h 2153"/>
                <a:gd name="T104" fmla="*/ 2147483647 w 2215"/>
                <a:gd name="T105" fmla="*/ 2147483647 h 2153"/>
                <a:gd name="T106" fmla="*/ 2147483647 w 2215"/>
                <a:gd name="T107" fmla="*/ 2147483647 h 2153"/>
                <a:gd name="T108" fmla="*/ 2147483647 w 2215"/>
                <a:gd name="T109" fmla="*/ 2147483647 h 2153"/>
                <a:gd name="T110" fmla="*/ 2147483647 w 2215"/>
                <a:gd name="T111" fmla="*/ 2147483647 h 2153"/>
                <a:gd name="T112" fmla="*/ 2147483647 w 2215"/>
                <a:gd name="T113" fmla="*/ 2147483647 h 2153"/>
                <a:gd name="T114" fmla="*/ 2147483647 w 2215"/>
                <a:gd name="T115" fmla="*/ 2147483647 h 2153"/>
                <a:gd name="T116" fmla="*/ 2147483647 w 2215"/>
                <a:gd name="T117" fmla="*/ 2147483647 h 2153"/>
                <a:gd name="T118" fmla="*/ 2147483647 w 2215"/>
                <a:gd name="T119" fmla="*/ 2147483647 h 2153"/>
                <a:gd name="T120" fmla="*/ 2147483647 w 2215"/>
                <a:gd name="T121" fmla="*/ 2147483647 h 2153"/>
                <a:gd name="T122" fmla="*/ 2147483647 w 2215"/>
                <a:gd name="T123" fmla="*/ 2147483647 h 215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215"/>
                <a:gd name="T187" fmla="*/ 0 h 2153"/>
                <a:gd name="T188" fmla="*/ 2215 w 2215"/>
                <a:gd name="T189" fmla="*/ 2153 h 215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solidFill>
              <a:srgbClr val="BFBFBF"/>
            </a:solidFill>
            <a:ln w="3175" cmpd="sng">
              <a:solidFill>
                <a:schemeClr val="bg1"/>
              </a:solidFill>
              <a:bevel/>
              <a:headEnd/>
              <a:tailEnd/>
            </a:ln>
          </p:spPr>
          <p:txBody>
            <a:bodyPr/>
            <a:lstStyle/>
            <a:p>
              <a:endParaRPr lang="zh-CN" altLang="en-US"/>
            </a:p>
          </p:txBody>
        </p:sp>
        <p:sp>
          <p:nvSpPr>
            <p:cNvPr id="18" name="稻壳儿小白白(http://dwz.cn/Wu2UP)"/>
            <p:cNvSpPr>
              <a:spLocks noEditPoints="1"/>
            </p:cNvSpPr>
            <p:nvPr/>
          </p:nvSpPr>
          <p:spPr bwMode="auto">
            <a:xfrm>
              <a:off x="4350196" y="2557438"/>
              <a:ext cx="654050" cy="630237"/>
            </a:xfrm>
            <a:custGeom>
              <a:avLst/>
              <a:gdLst>
                <a:gd name="T0" fmla="*/ 2147483647 w 2212"/>
                <a:gd name="T1" fmla="*/ 2147483647 h 2187"/>
                <a:gd name="T2" fmla="*/ 2147483647 w 2212"/>
                <a:gd name="T3" fmla="*/ 2147483647 h 2187"/>
                <a:gd name="T4" fmla="*/ 2147483647 w 2212"/>
                <a:gd name="T5" fmla="*/ 2147483647 h 2187"/>
                <a:gd name="T6" fmla="*/ 2147483647 w 2212"/>
                <a:gd name="T7" fmla="*/ 2147483647 h 2187"/>
                <a:gd name="T8" fmla="*/ 2147483647 w 2212"/>
                <a:gd name="T9" fmla="*/ 2147483647 h 2187"/>
                <a:gd name="T10" fmla="*/ 2147483647 w 2212"/>
                <a:gd name="T11" fmla="*/ 2147483647 h 2187"/>
                <a:gd name="T12" fmla="*/ 2147483647 w 2212"/>
                <a:gd name="T13" fmla="*/ 2147483647 h 2187"/>
                <a:gd name="T14" fmla="*/ 2147483647 w 2212"/>
                <a:gd name="T15" fmla="*/ 2147483647 h 2187"/>
                <a:gd name="T16" fmla="*/ 2147483647 w 2212"/>
                <a:gd name="T17" fmla="*/ 2147483647 h 2187"/>
                <a:gd name="T18" fmla="*/ 2147483647 w 2212"/>
                <a:gd name="T19" fmla="*/ 2147483647 h 2187"/>
                <a:gd name="T20" fmla="*/ 2147483647 w 2212"/>
                <a:gd name="T21" fmla="*/ 2147483647 h 2187"/>
                <a:gd name="T22" fmla="*/ 2147483647 w 2212"/>
                <a:gd name="T23" fmla="*/ 2147483647 h 2187"/>
                <a:gd name="T24" fmla="*/ 2147483647 w 2212"/>
                <a:gd name="T25" fmla="*/ 2147483647 h 2187"/>
                <a:gd name="T26" fmla="*/ 2147483647 w 2212"/>
                <a:gd name="T27" fmla="*/ 2147483647 h 2187"/>
                <a:gd name="T28" fmla="*/ 2147483647 w 2212"/>
                <a:gd name="T29" fmla="*/ 2147483647 h 2187"/>
                <a:gd name="T30" fmla="*/ 2147483647 w 2212"/>
                <a:gd name="T31" fmla="*/ 2147483647 h 2187"/>
                <a:gd name="T32" fmla="*/ 2147483647 w 2212"/>
                <a:gd name="T33" fmla="*/ 2147483647 h 2187"/>
                <a:gd name="T34" fmla="*/ 2147483647 w 2212"/>
                <a:gd name="T35" fmla="*/ 2147483647 h 2187"/>
                <a:gd name="T36" fmla="*/ 2147483647 w 2212"/>
                <a:gd name="T37" fmla="*/ 0 h 2187"/>
                <a:gd name="T38" fmla="*/ 2147483647 w 2212"/>
                <a:gd name="T39" fmla="*/ 2147483647 h 2187"/>
                <a:gd name="T40" fmla="*/ 2147483647 w 2212"/>
                <a:gd name="T41" fmla="*/ 2147483647 h 2187"/>
                <a:gd name="T42" fmla="*/ 2147483647 w 2212"/>
                <a:gd name="T43" fmla="*/ 2147483647 h 2187"/>
                <a:gd name="T44" fmla="*/ 2147483647 w 2212"/>
                <a:gd name="T45" fmla="*/ 2147483647 h 2187"/>
                <a:gd name="T46" fmla="*/ 2147483647 w 2212"/>
                <a:gd name="T47" fmla="*/ 2147483647 h 2187"/>
                <a:gd name="T48" fmla="*/ 2147483647 w 2212"/>
                <a:gd name="T49" fmla="*/ 2147483647 h 2187"/>
                <a:gd name="T50" fmla="*/ 2147483647 w 2212"/>
                <a:gd name="T51" fmla="*/ 2147483647 h 2187"/>
                <a:gd name="T52" fmla="*/ 2147483647 w 2212"/>
                <a:gd name="T53" fmla="*/ 2147483647 h 2187"/>
                <a:gd name="T54" fmla="*/ 2147483647 w 2212"/>
                <a:gd name="T55" fmla="*/ 2147483647 h 2187"/>
                <a:gd name="T56" fmla="*/ 2147483647 w 2212"/>
                <a:gd name="T57" fmla="*/ 2147483647 h 2187"/>
                <a:gd name="T58" fmla="*/ 2147483647 w 2212"/>
                <a:gd name="T59" fmla="*/ 2147483647 h 2187"/>
                <a:gd name="T60" fmla="*/ 2147483647 w 2212"/>
                <a:gd name="T61" fmla="*/ 2147483647 h 2187"/>
                <a:gd name="T62" fmla="*/ 2147483647 w 2212"/>
                <a:gd name="T63" fmla="*/ 2147483647 h 2187"/>
                <a:gd name="T64" fmla="*/ 2147483647 w 2212"/>
                <a:gd name="T65" fmla="*/ 2147483647 h 2187"/>
                <a:gd name="T66" fmla="*/ 2147483647 w 2212"/>
                <a:gd name="T67" fmla="*/ 2147483647 h 2187"/>
                <a:gd name="T68" fmla="*/ 2147483647 w 2212"/>
                <a:gd name="T69" fmla="*/ 2147483647 h 2187"/>
                <a:gd name="T70" fmla="*/ 2147483647 w 2212"/>
                <a:gd name="T71" fmla="*/ 2147483647 h 2187"/>
                <a:gd name="T72" fmla="*/ 2147483647 w 2212"/>
                <a:gd name="T73" fmla="*/ 2147483647 h 2187"/>
                <a:gd name="T74" fmla="*/ 2147483647 w 2212"/>
                <a:gd name="T75" fmla="*/ 2147483647 h 2187"/>
                <a:gd name="T76" fmla="*/ 2147483647 w 2212"/>
                <a:gd name="T77" fmla="*/ 2147483647 h 2187"/>
                <a:gd name="T78" fmla="*/ 2147483647 w 2212"/>
                <a:gd name="T79" fmla="*/ 2147483647 h 2187"/>
                <a:gd name="T80" fmla="*/ 2147483647 w 2212"/>
                <a:gd name="T81" fmla="*/ 2147483647 h 2187"/>
                <a:gd name="T82" fmla="*/ 2147483647 w 2212"/>
                <a:gd name="T83" fmla="*/ 2147483647 h 2187"/>
                <a:gd name="T84" fmla="*/ 2147483647 w 2212"/>
                <a:gd name="T85" fmla="*/ 2147483647 h 2187"/>
                <a:gd name="T86" fmla="*/ 2147483647 w 2212"/>
                <a:gd name="T87" fmla="*/ 2147483647 h 2187"/>
                <a:gd name="T88" fmla="*/ 2147483647 w 2212"/>
                <a:gd name="T89" fmla="*/ 2147483647 h 2187"/>
                <a:gd name="T90" fmla="*/ 2147483647 w 2212"/>
                <a:gd name="T91" fmla="*/ 2147483647 h 2187"/>
                <a:gd name="T92" fmla="*/ 2147483647 w 2212"/>
                <a:gd name="T93" fmla="*/ 2147483647 h 2187"/>
                <a:gd name="T94" fmla="*/ 2147483647 w 2212"/>
                <a:gd name="T95" fmla="*/ 2147483647 h 2187"/>
                <a:gd name="T96" fmla="*/ 2147483647 w 2212"/>
                <a:gd name="T97" fmla="*/ 2147483647 h 2187"/>
                <a:gd name="T98" fmla="*/ 2147483647 w 2212"/>
                <a:gd name="T99" fmla="*/ 2147483647 h 2187"/>
                <a:gd name="T100" fmla="*/ 2147483647 w 2212"/>
                <a:gd name="T101" fmla="*/ 2147483647 h 2187"/>
                <a:gd name="T102" fmla="*/ 2147483647 w 2212"/>
                <a:gd name="T103" fmla="*/ 2147483647 h 2187"/>
                <a:gd name="T104" fmla="*/ 2147483647 w 2212"/>
                <a:gd name="T105" fmla="*/ 2147483647 h 2187"/>
                <a:gd name="T106" fmla="*/ 2147483647 w 2212"/>
                <a:gd name="T107" fmla="*/ 2147483647 h 2187"/>
                <a:gd name="T108" fmla="*/ 2147483647 w 2212"/>
                <a:gd name="T109" fmla="*/ 2147483647 h 2187"/>
                <a:gd name="T110" fmla="*/ 2147483647 w 2212"/>
                <a:gd name="T111" fmla="*/ 2147483647 h 2187"/>
                <a:gd name="T112" fmla="*/ 2147483647 w 2212"/>
                <a:gd name="T113" fmla="*/ 2147483647 h 2187"/>
                <a:gd name="T114" fmla="*/ 2147483647 w 2212"/>
                <a:gd name="T115" fmla="*/ 2147483647 h 2187"/>
                <a:gd name="T116" fmla="*/ 2147483647 w 2212"/>
                <a:gd name="T117" fmla="*/ 2147483647 h 2187"/>
                <a:gd name="T118" fmla="*/ 2147483647 w 2212"/>
                <a:gd name="T119" fmla="*/ 2147483647 h 2187"/>
                <a:gd name="T120" fmla="*/ 2147483647 w 2212"/>
                <a:gd name="T121" fmla="*/ 2147483647 h 2187"/>
                <a:gd name="T122" fmla="*/ 2147483647 w 2212"/>
                <a:gd name="T123" fmla="*/ 2147483647 h 2187"/>
                <a:gd name="T124" fmla="*/ 2147483647 w 2212"/>
                <a:gd name="T125" fmla="*/ 2147483647 h 21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12"/>
                <a:gd name="T190" fmla="*/ 0 h 2187"/>
                <a:gd name="T191" fmla="*/ 2212 w 2212"/>
                <a:gd name="T192" fmla="*/ 2187 h 21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solidFill>
              <a:srgbClr val="117A68"/>
            </a:solidFill>
            <a:ln w="3175" cmpd="sng">
              <a:solidFill>
                <a:schemeClr val="bg1"/>
              </a:solidFill>
              <a:bevel/>
              <a:headEnd/>
              <a:tailEnd/>
            </a:ln>
          </p:spPr>
          <p:txBody>
            <a:bodyPr/>
            <a:lstStyle/>
            <a:p>
              <a:endParaRPr lang="zh-CN" altLang="en-US"/>
            </a:p>
          </p:txBody>
        </p:sp>
        <p:sp>
          <p:nvSpPr>
            <p:cNvPr id="19" name="稻壳儿小白白(http://dwz.cn/Wu2UP)"/>
            <p:cNvSpPr>
              <a:spLocks/>
            </p:cNvSpPr>
            <p:nvPr/>
          </p:nvSpPr>
          <p:spPr bwMode="auto">
            <a:xfrm>
              <a:off x="4405758" y="4149700"/>
              <a:ext cx="431800" cy="495300"/>
            </a:xfrm>
            <a:custGeom>
              <a:avLst/>
              <a:gdLst>
                <a:gd name="T0" fmla="*/ 2147483647 w 1493"/>
                <a:gd name="T1" fmla="*/ 2147483647 h 1731"/>
                <a:gd name="T2" fmla="*/ 2147483647 w 1493"/>
                <a:gd name="T3" fmla="*/ 2147483647 h 1731"/>
                <a:gd name="T4" fmla="*/ 2147483647 w 1493"/>
                <a:gd name="T5" fmla="*/ 2147483647 h 1731"/>
                <a:gd name="T6" fmla="*/ 2147483647 w 1493"/>
                <a:gd name="T7" fmla="*/ 2147483647 h 1731"/>
                <a:gd name="T8" fmla="*/ 2147483647 w 1493"/>
                <a:gd name="T9" fmla="*/ 2147483647 h 1731"/>
                <a:gd name="T10" fmla="*/ 2147483647 w 1493"/>
                <a:gd name="T11" fmla="*/ 2147483647 h 1731"/>
                <a:gd name="T12" fmla="*/ 2147483647 w 1493"/>
                <a:gd name="T13" fmla="*/ 2147483647 h 1731"/>
                <a:gd name="T14" fmla="*/ 2147483647 w 1493"/>
                <a:gd name="T15" fmla="*/ 2147483647 h 1731"/>
                <a:gd name="T16" fmla="*/ 2147483647 w 1493"/>
                <a:gd name="T17" fmla="*/ 2147483647 h 1731"/>
                <a:gd name="T18" fmla="*/ 2147483647 w 1493"/>
                <a:gd name="T19" fmla="*/ 2147483647 h 1731"/>
                <a:gd name="T20" fmla="*/ 2147483647 w 1493"/>
                <a:gd name="T21" fmla="*/ 2147483647 h 1731"/>
                <a:gd name="T22" fmla="*/ 2147483647 w 1493"/>
                <a:gd name="T23" fmla="*/ 2147483647 h 1731"/>
                <a:gd name="T24" fmla="*/ 2147483647 w 1493"/>
                <a:gd name="T25" fmla="*/ 2147483647 h 1731"/>
                <a:gd name="T26" fmla="*/ 2147483647 w 1493"/>
                <a:gd name="T27" fmla="*/ 2147483647 h 1731"/>
                <a:gd name="T28" fmla="*/ 2147483647 w 1493"/>
                <a:gd name="T29" fmla="*/ 2147483647 h 1731"/>
                <a:gd name="T30" fmla="*/ 2147483647 w 1493"/>
                <a:gd name="T31" fmla="*/ 2147483647 h 1731"/>
                <a:gd name="T32" fmla="*/ 2147483647 w 1493"/>
                <a:gd name="T33" fmla="*/ 2147483647 h 1731"/>
                <a:gd name="T34" fmla="*/ 2147483647 w 1493"/>
                <a:gd name="T35" fmla="*/ 2147483647 h 1731"/>
                <a:gd name="T36" fmla="*/ 2147483647 w 1493"/>
                <a:gd name="T37" fmla="*/ 2147483647 h 1731"/>
                <a:gd name="T38" fmla="*/ 2147483647 w 1493"/>
                <a:gd name="T39" fmla="*/ 2147483647 h 1731"/>
                <a:gd name="T40" fmla="*/ 2147483647 w 1493"/>
                <a:gd name="T41" fmla="*/ 2147483647 h 1731"/>
                <a:gd name="T42" fmla="*/ 2147483647 w 1493"/>
                <a:gd name="T43" fmla="*/ 2147483647 h 1731"/>
                <a:gd name="T44" fmla="*/ 2147483647 w 1493"/>
                <a:gd name="T45" fmla="*/ 2147483647 h 1731"/>
                <a:gd name="T46" fmla="*/ 2147483647 w 1493"/>
                <a:gd name="T47" fmla="*/ 2147483647 h 1731"/>
                <a:gd name="T48" fmla="*/ 2147483647 w 1493"/>
                <a:gd name="T49" fmla="*/ 2147483647 h 1731"/>
                <a:gd name="T50" fmla="*/ 2147483647 w 1493"/>
                <a:gd name="T51" fmla="*/ 2147483647 h 1731"/>
                <a:gd name="T52" fmla="*/ 2147483647 w 1493"/>
                <a:gd name="T53" fmla="*/ 2147483647 h 1731"/>
                <a:gd name="T54" fmla="*/ 2147483647 w 1493"/>
                <a:gd name="T55" fmla="*/ 2147483647 h 1731"/>
                <a:gd name="T56" fmla="*/ 2147483647 w 1493"/>
                <a:gd name="T57" fmla="*/ 2147483647 h 1731"/>
                <a:gd name="T58" fmla="*/ 2147483647 w 1493"/>
                <a:gd name="T59" fmla="*/ 2147483647 h 1731"/>
                <a:gd name="T60" fmla="*/ 2147483647 w 1493"/>
                <a:gd name="T61" fmla="*/ 2147483647 h 1731"/>
                <a:gd name="T62" fmla="*/ 2147483647 w 1493"/>
                <a:gd name="T63" fmla="*/ 2147483647 h 1731"/>
                <a:gd name="T64" fmla="*/ 2147483647 w 1493"/>
                <a:gd name="T65" fmla="*/ 2147483647 h 1731"/>
                <a:gd name="T66" fmla="*/ 2147483647 w 1493"/>
                <a:gd name="T67" fmla="*/ 2147483647 h 1731"/>
                <a:gd name="T68" fmla="*/ 2147483647 w 1493"/>
                <a:gd name="T69" fmla="*/ 2147483647 h 1731"/>
                <a:gd name="T70" fmla="*/ 2147483647 w 1493"/>
                <a:gd name="T71" fmla="*/ 2147483647 h 1731"/>
                <a:gd name="T72" fmla="*/ 2147483647 w 1493"/>
                <a:gd name="T73" fmla="*/ 2147483647 h 1731"/>
                <a:gd name="T74" fmla="*/ 2147483647 w 1493"/>
                <a:gd name="T75" fmla="*/ 2147483647 h 1731"/>
                <a:gd name="T76" fmla="*/ 2147483647 w 1493"/>
                <a:gd name="T77" fmla="*/ 2147483647 h 1731"/>
                <a:gd name="T78" fmla="*/ 2147483647 w 1493"/>
                <a:gd name="T79" fmla="*/ 2147483647 h 1731"/>
                <a:gd name="T80" fmla="*/ 2147483647 w 1493"/>
                <a:gd name="T81" fmla="*/ 2147483647 h 1731"/>
                <a:gd name="T82" fmla="*/ 2147483647 w 1493"/>
                <a:gd name="T83" fmla="*/ 2147483647 h 1731"/>
                <a:gd name="T84" fmla="*/ 2147483647 w 1493"/>
                <a:gd name="T85" fmla="*/ 2147483647 h 1731"/>
                <a:gd name="T86" fmla="*/ 2147483647 w 1493"/>
                <a:gd name="T87" fmla="*/ 2147483647 h 1731"/>
                <a:gd name="T88" fmla="*/ 2147483647 w 1493"/>
                <a:gd name="T89" fmla="*/ 2147483647 h 1731"/>
                <a:gd name="T90" fmla="*/ 2147483647 w 1493"/>
                <a:gd name="T91" fmla="*/ 2147483647 h 1731"/>
                <a:gd name="T92" fmla="*/ 2147483647 w 1493"/>
                <a:gd name="T93" fmla="*/ 2147483647 h 1731"/>
                <a:gd name="T94" fmla="*/ 2147483647 w 1493"/>
                <a:gd name="T95" fmla="*/ 2147483647 h 1731"/>
                <a:gd name="T96" fmla="*/ 2147483647 w 1493"/>
                <a:gd name="T97" fmla="*/ 2147483647 h 1731"/>
                <a:gd name="T98" fmla="*/ 2147483647 w 1493"/>
                <a:gd name="T99" fmla="*/ 2147483647 h 1731"/>
                <a:gd name="T100" fmla="*/ 2147483647 w 1493"/>
                <a:gd name="T101" fmla="*/ 2147483647 h 1731"/>
                <a:gd name="T102" fmla="*/ 2147483647 w 1493"/>
                <a:gd name="T103" fmla="*/ 2147483647 h 1731"/>
                <a:gd name="T104" fmla="*/ 2147483647 w 1493"/>
                <a:gd name="T105" fmla="*/ 2147483647 h 1731"/>
                <a:gd name="T106" fmla="*/ 2147483647 w 1493"/>
                <a:gd name="T107" fmla="*/ 2147483647 h 1731"/>
                <a:gd name="T108" fmla="*/ 2147483647 w 1493"/>
                <a:gd name="T109" fmla="*/ 2147483647 h 1731"/>
                <a:gd name="T110" fmla="*/ 2147483647 w 1493"/>
                <a:gd name="T111" fmla="*/ 2147483647 h 1731"/>
                <a:gd name="T112" fmla="*/ 2147483647 w 1493"/>
                <a:gd name="T113" fmla="*/ 2147483647 h 1731"/>
                <a:gd name="T114" fmla="*/ 2147483647 w 1493"/>
                <a:gd name="T115" fmla="*/ 2147483647 h 1731"/>
                <a:gd name="T116" fmla="*/ 2147483647 w 1493"/>
                <a:gd name="T117" fmla="*/ 2147483647 h 1731"/>
                <a:gd name="T118" fmla="*/ 2147483647 w 1493"/>
                <a:gd name="T119" fmla="*/ 2147483647 h 1731"/>
                <a:gd name="T120" fmla="*/ 2147483647 w 1493"/>
                <a:gd name="T121" fmla="*/ 2147483647 h 1731"/>
                <a:gd name="T122" fmla="*/ 2147483647 w 1493"/>
                <a:gd name="T123" fmla="*/ 2147483647 h 173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93"/>
                <a:gd name="T187" fmla="*/ 0 h 1731"/>
                <a:gd name="T188" fmla="*/ 1493 w 1493"/>
                <a:gd name="T189" fmla="*/ 1731 h 173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6" y="1710"/>
                  </a:lnTo>
                  <a:lnTo>
                    <a:pt x="984" y="1718"/>
                  </a:lnTo>
                  <a:lnTo>
                    <a:pt x="984" y="1731"/>
                  </a:lnTo>
                  <a:close/>
                </a:path>
              </a:pathLst>
            </a:custGeom>
            <a:solidFill>
              <a:srgbClr val="117A68"/>
            </a:solidFill>
            <a:ln w="3175" cmpd="sng">
              <a:solidFill>
                <a:schemeClr val="bg1"/>
              </a:solidFill>
              <a:bevel/>
              <a:headEnd/>
              <a:tailEnd/>
            </a:ln>
          </p:spPr>
          <p:txBody>
            <a:bodyPr/>
            <a:lstStyle/>
            <a:p>
              <a:endParaRPr lang="zh-CN" altLang="en-US"/>
            </a:p>
          </p:txBody>
        </p:sp>
        <p:sp>
          <p:nvSpPr>
            <p:cNvPr id="20" name="稻壳儿小白白(http://dwz.cn/Wu2UP)"/>
            <p:cNvSpPr>
              <a:spLocks noEditPoints="1"/>
            </p:cNvSpPr>
            <p:nvPr/>
          </p:nvSpPr>
          <p:spPr bwMode="auto">
            <a:xfrm>
              <a:off x="3494533" y="4897413"/>
              <a:ext cx="862013" cy="657225"/>
            </a:xfrm>
            <a:custGeom>
              <a:avLst/>
              <a:gdLst>
                <a:gd name="T0" fmla="*/ 2147483647 w 2993"/>
                <a:gd name="T1" fmla="*/ 2147483647 h 2287"/>
                <a:gd name="T2" fmla="*/ 2147483647 w 2993"/>
                <a:gd name="T3" fmla="*/ 2147483647 h 2287"/>
                <a:gd name="T4" fmla="*/ 2147483647 w 2993"/>
                <a:gd name="T5" fmla="*/ 2147483647 h 2287"/>
                <a:gd name="T6" fmla="*/ 2147483647 w 2993"/>
                <a:gd name="T7" fmla="*/ 2147483647 h 2287"/>
                <a:gd name="T8" fmla="*/ 2147483647 w 2993"/>
                <a:gd name="T9" fmla="*/ 2147483647 h 2287"/>
                <a:gd name="T10" fmla="*/ 2147483647 w 2993"/>
                <a:gd name="T11" fmla="*/ 2147483647 h 2287"/>
                <a:gd name="T12" fmla="*/ 2147483647 w 2993"/>
                <a:gd name="T13" fmla="*/ 2147483647 h 2287"/>
                <a:gd name="T14" fmla="*/ 2147483647 w 2993"/>
                <a:gd name="T15" fmla="*/ 2147483647 h 2287"/>
                <a:gd name="T16" fmla="*/ 2147483647 w 2993"/>
                <a:gd name="T17" fmla="*/ 2147483647 h 2287"/>
                <a:gd name="T18" fmla="*/ 2147483647 w 2993"/>
                <a:gd name="T19" fmla="*/ 2147483647 h 2287"/>
                <a:gd name="T20" fmla="*/ 2147483647 w 2993"/>
                <a:gd name="T21" fmla="*/ 2147483647 h 2287"/>
                <a:gd name="T22" fmla="*/ 2147483647 w 2993"/>
                <a:gd name="T23" fmla="*/ 2147483647 h 2287"/>
                <a:gd name="T24" fmla="*/ 2147483647 w 2993"/>
                <a:gd name="T25" fmla="*/ 2147483647 h 2287"/>
                <a:gd name="T26" fmla="*/ 2147483647 w 2993"/>
                <a:gd name="T27" fmla="*/ 2147483647 h 2287"/>
                <a:gd name="T28" fmla="*/ 2147483647 w 2993"/>
                <a:gd name="T29" fmla="*/ 2147483647 h 2287"/>
                <a:gd name="T30" fmla="*/ 2147483647 w 2993"/>
                <a:gd name="T31" fmla="*/ 2147483647 h 2287"/>
                <a:gd name="T32" fmla="*/ 2147483647 w 2993"/>
                <a:gd name="T33" fmla="*/ 2147483647 h 2287"/>
                <a:gd name="T34" fmla="*/ 2147483647 w 2993"/>
                <a:gd name="T35" fmla="*/ 2147483647 h 2287"/>
                <a:gd name="T36" fmla="*/ 2147483647 w 2993"/>
                <a:gd name="T37" fmla="*/ 2147483647 h 2287"/>
                <a:gd name="T38" fmla="*/ 2147483647 w 2993"/>
                <a:gd name="T39" fmla="*/ 2147483647 h 2287"/>
                <a:gd name="T40" fmla="*/ 2147483647 w 2993"/>
                <a:gd name="T41" fmla="*/ 0 h 2287"/>
                <a:gd name="T42" fmla="*/ 2147483647 w 2993"/>
                <a:gd name="T43" fmla="*/ 2147483647 h 2287"/>
                <a:gd name="T44" fmla="*/ 2147483647 w 2993"/>
                <a:gd name="T45" fmla="*/ 2147483647 h 2287"/>
                <a:gd name="T46" fmla="*/ 2147483647 w 2993"/>
                <a:gd name="T47" fmla="*/ 2147483647 h 2287"/>
                <a:gd name="T48" fmla="*/ 2147483647 w 2993"/>
                <a:gd name="T49" fmla="*/ 2147483647 h 2287"/>
                <a:gd name="T50" fmla="*/ 2147483647 w 2993"/>
                <a:gd name="T51" fmla="*/ 2147483647 h 2287"/>
                <a:gd name="T52" fmla="*/ 2147483647 w 2993"/>
                <a:gd name="T53" fmla="*/ 2147483647 h 2287"/>
                <a:gd name="T54" fmla="*/ 2147483647 w 2993"/>
                <a:gd name="T55" fmla="*/ 2147483647 h 2287"/>
                <a:gd name="T56" fmla="*/ 2147483647 w 2993"/>
                <a:gd name="T57" fmla="*/ 2147483647 h 2287"/>
                <a:gd name="T58" fmla="*/ 2147483647 w 2993"/>
                <a:gd name="T59" fmla="*/ 2147483647 h 2287"/>
                <a:gd name="T60" fmla="*/ 2147483647 w 2993"/>
                <a:gd name="T61" fmla="*/ 2147483647 h 2287"/>
                <a:gd name="T62" fmla="*/ 2147483647 w 2993"/>
                <a:gd name="T63" fmla="*/ 2147483647 h 2287"/>
                <a:gd name="T64" fmla="*/ 2147483647 w 2993"/>
                <a:gd name="T65" fmla="*/ 2147483647 h 2287"/>
                <a:gd name="T66" fmla="*/ 2147483647 w 2993"/>
                <a:gd name="T67" fmla="*/ 2147483647 h 2287"/>
                <a:gd name="T68" fmla="*/ 2147483647 w 2993"/>
                <a:gd name="T69" fmla="*/ 2147483647 h 2287"/>
                <a:gd name="T70" fmla="*/ 2147483647 w 2993"/>
                <a:gd name="T71" fmla="*/ 2147483647 h 2287"/>
                <a:gd name="T72" fmla="*/ 2147483647 w 2993"/>
                <a:gd name="T73" fmla="*/ 2147483647 h 2287"/>
                <a:gd name="T74" fmla="*/ 2147483647 w 2993"/>
                <a:gd name="T75" fmla="*/ 2147483647 h 2287"/>
                <a:gd name="T76" fmla="*/ 2147483647 w 2993"/>
                <a:gd name="T77" fmla="*/ 2147483647 h 2287"/>
                <a:gd name="T78" fmla="*/ 2147483647 w 2993"/>
                <a:gd name="T79" fmla="*/ 2147483647 h 2287"/>
                <a:gd name="T80" fmla="*/ 2147483647 w 2993"/>
                <a:gd name="T81" fmla="*/ 2147483647 h 2287"/>
                <a:gd name="T82" fmla="*/ 2147483647 w 2993"/>
                <a:gd name="T83" fmla="*/ 2147483647 h 2287"/>
                <a:gd name="T84" fmla="*/ 2147483647 w 2993"/>
                <a:gd name="T85" fmla="*/ 2147483647 h 2287"/>
                <a:gd name="T86" fmla="*/ 2147483647 w 2993"/>
                <a:gd name="T87" fmla="*/ 2147483647 h 2287"/>
                <a:gd name="T88" fmla="*/ 2147483647 w 2993"/>
                <a:gd name="T89" fmla="*/ 2147483647 h 2287"/>
                <a:gd name="T90" fmla="*/ 2147483647 w 2993"/>
                <a:gd name="T91" fmla="*/ 2147483647 h 2287"/>
                <a:gd name="T92" fmla="*/ 2147483647 w 2993"/>
                <a:gd name="T93" fmla="*/ 2147483647 h 2287"/>
                <a:gd name="T94" fmla="*/ 2147483647 w 2993"/>
                <a:gd name="T95" fmla="*/ 2147483647 h 2287"/>
                <a:gd name="T96" fmla="*/ 2147483647 w 2993"/>
                <a:gd name="T97" fmla="*/ 2147483647 h 2287"/>
                <a:gd name="T98" fmla="*/ 2147483647 w 2993"/>
                <a:gd name="T99" fmla="*/ 2147483647 h 2287"/>
                <a:gd name="T100" fmla="*/ 2147483647 w 2993"/>
                <a:gd name="T101" fmla="*/ 2147483647 h 2287"/>
                <a:gd name="T102" fmla="*/ 2147483647 w 2993"/>
                <a:gd name="T103" fmla="*/ 2147483647 h 2287"/>
                <a:gd name="T104" fmla="*/ 2147483647 w 2993"/>
                <a:gd name="T105" fmla="*/ 2147483647 h 2287"/>
                <a:gd name="T106" fmla="*/ 2147483647 w 2993"/>
                <a:gd name="T107" fmla="*/ 2147483647 h 2287"/>
                <a:gd name="T108" fmla="*/ 2147483647 w 2993"/>
                <a:gd name="T109" fmla="*/ 2147483647 h 2287"/>
                <a:gd name="T110" fmla="*/ 2147483647 w 2993"/>
                <a:gd name="T111" fmla="*/ 2147483647 h 2287"/>
                <a:gd name="T112" fmla="*/ 2147483647 w 2993"/>
                <a:gd name="T113" fmla="*/ 2147483647 h 2287"/>
                <a:gd name="T114" fmla="*/ 2147483647 w 2993"/>
                <a:gd name="T115" fmla="*/ 2147483647 h 2287"/>
                <a:gd name="T116" fmla="*/ 2147483647 w 2993"/>
                <a:gd name="T117" fmla="*/ 2147483647 h 2287"/>
                <a:gd name="T118" fmla="*/ 2147483647 w 2993"/>
                <a:gd name="T119" fmla="*/ 2147483647 h 2287"/>
                <a:gd name="T120" fmla="*/ 2147483647 w 2993"/>
                <a:gd name="T121" fmla="*/ 2147483647 h 2287"/>
                <a:gd name="T122" fmla="*/ 2147483647 w 2993"/>
                <a:gd name="T123" fmla="*/ 2147483647 h 2287"/>
                <a:gd name="T124" fmla="*/ 2147483647 w 2993"/>
                <a:gd name="T125" fmla="*/ 2147483647 h 22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993"/>
                <a:gd name="T190" fmla="*/ 0 h 2287"/>
                <a:gd name="T191" fmla="*/ 2993 w 2993"/>
                <a:gd name="T192" fmla="*/ 2287 h 22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solidFill>
              <a:srgbClr val="117A68"/>
            </a:solidFill>
            <a:ln w="3175" cmpd="sng">
              <a:solidFill>
                <a:schemeClr val="bg1"/>
              </a:solidFill>
              <a:bevel/>
              <a:headEnd/>
              <a:tailEnd/>
            </a:ln>
          </p:spPr>
          <p:txBody>
            <a:bodyPr/>
            <a:lstStyle/>
            <a:p>
              <a:endParaRPr lang="zh-CN" altLang="en-US"/>
            </a:p>
          </p:txBody>
        </p:sp>
        <p:sp>
          <p:nvSpPr>
            <p:cNvPr id="21" name="稻壳儿小白白(http://dwz.cn/Wu2UP)"/>
            <p:cNvSpPr>
              <a:spLocks/>
            </p:cNvSpPr>
            <p:nvPr/>
          </p:nvSpPr>
          <p:spPr bwMode="auto">
            <a:xfrm>
              <a:off x="4178746" y="3038450"/>
              <a:ext cx="125412" cy="204788"/>
            </a:xfrm>
            <a:custGeom>
              <a:avLst/>
              <a:gdLst>
                <a:gd name="T0" fmla="*/ 2147483647 w 430"/>
                <a:gd name="T1" fmla="*/ 2147483647 h 726"/>
                <a:gd name="T2" fmla="*/ 2147483647 w 430"/>
                <a:gd name="T3" fmla="*/ 2147483647 h 726"/>
                <a:gd name="T4" fmla="*/ 2147483647 w 430"/>
                <a:gd name="T5" fmla="*/ 2147483647 h 726"/>
                <a:gd name="T6" fmla="*/ 2147483647 w 430"/>
                <a:gd name="T7" fmla="*/ 2147483647 h 726"/>
                <a:gd name="T8" fmla="*/ 2147483647 w 430"/>
                <a:gd name="T9" fmla="*/ 2147483647 h 726"/>
                <a:gd name="T10" fmla="*/ 2147483647 w 430"/>
                <a:gd name="T11" fmla="*/ 2147483647 h 726"/>
                <a:gd name="T12" fmla="*/ 2147483647 w 430"/>
                <a:gd name="T13" fmla="*/ 2147483647 h 726"/>
                <a:gd name="T14" fmla="*/ 2147483647 w 430"/>
                <a:gd name="T15" fmla="*/ 2147483647 h 726"/>
                <a:gd name="T16" fmla="*/ 2147483647 w 430"/>
                <a:gd name="T17" fmla="*/ 2147483647 h 726"/>
                <a:gd name="T18" fmla="*/ 2147483647 w 430"/>
                <a:gd name="T19" fmla="*/ 2147483647 h 726"/>
                <a:gd name="T20" fmla="*/ 2147483647 w 430"/>
                <a:gd name="T21" fmla="*/ 2147483647 h 726"/>
                <a:gd name="T22" fmla="*/ 2147483647 w 430"/>
                <a:gd name="T23" fmla="*/ 2147483647 h 726"/>
                <a:gd name="T24" fmla="*/ 2147483647 w 430"/>
                <a:gd name="T25" fmla="*/ 2147483647 h 726"/>
                <a:gd name="T26" fmla="*/ 2147483647 w 430"/>
                <a:gd name="T27" fmla="*/ 2147483647 h 726"/>
                <a:gd name="T28" fmla="*/ 2147483647 w 430"/>
                <a:gd name="T29" fmla="*/ 2147483647 h 726"/>
                <a:gd name="T30" fmla="*/ 2147483647 w 430"/>
                <a:gd name="T31" fmla="*/ 2147483647 h 726"/>
                <a:gd name="T32" fmla="*/ 2147483647 w 430"/>
                <a:gd name="T33" fmla="*/ 2147483647 h 726"/>
                <a:gd name="T34" fmla="*/ 2147483647 w 430"/>
                <a:gd name="T35" fmla="*/ 2147483647 h 726"/>
                <a:gd name="T36" fmla="*/ 2147483647 w 430"/>
                <a:gd name="T37" fmla="*/ 2147483647 h 726"/>
                <a:gd name="T38" fmla="*/ 2147483647 w 430"/>
                <a:gd name="T39" fmla="*/ 2147483647 h 726"/>
                <a:gd name="T40" fmla="*/ 2147483647 w 430"/>
                <a:gd name="T41" fmla="*/ 2147483647 h 726"/>
                <a:gd name="T42" fmla="*/ 2147483647 w 430"/>
                <a:gd name="T43" fmla="*/ 2147483647 h 726"/>
                <a:gd name="T44" fmla="*/ 2147483647 w 430"/>
                <a:gd name="T45" fmla="*/ 2147483647 h 726"/>
                <a:gd name="T46" fmla="*/ 2147483647 w 430"/>
                <a:gd name="T47" fmla="*/ 2147483647 h 726"/>
                <a:gd name="T48" fmla="*/ 2147483647 w 430"/>
                <a:gd name="T49" fmla="*/ 2147483647 h 726"/>
                <a:gd name="T50" fmla="*/ 2147483647 w 430"/>
                <a:gd name="T51" fmla="*/ 2147483647 h 726"/>
                <a:gd name="T52" fmla="*/ 2147483647 w 430"/>
                <a:gd name="T53" fmla="*/ 2147483647 h 726"/>
                <a:gd name="T54" fmla="*/ 2147483647 w 430"/>
                <a:gd name="T55" fmla="*/ 2147483647 h 726"/>
                <a:gd name="T56" fmla="*/ 2147483647 w 430"/>
                <a:gd name="T57" fmla="*/ 2147483647 h 726"/>
                <a:gd name="T58" fmla="*/ 2147483647 w 430"/>
                <a:gd name="T59" fmla="*/ 2147483647 h 726"/>
                <a:gd name="T60" fmla="*/ 2147483647 w 430"/>
                <a:gd name="T61" fmla="*/ 2147483647 h 726"/>
                <a:gd name="T62" fmla="*/ 2147483647 w 430"/>
                <a:gd name="T63" fmla="*/ 2147483647 h 726"/>
                <a:gd name="T64" fmla="*/ 2147483647 w 430"/>
                <a:gd name="T65" fmla="*/ 2147483647 h 726"/>
                <a:gd name="T66" fmla="*/ 2147483647 w 430"/>
                <a:gd name="T67" fmla="*/ 2147483647 h 726"/>
                <a:gd name="T68" fmla="*/ 2147483647 w 430"/>
                <a:gd name="T69" fmla="*/ 2147483647 h 726"/>
                <a:gd name="T70" fmla="*/ 2147483647 w 430"/>
                <a:gd name="T71" fmla="*/ 2147483647 h 726"/>
                <a:gd name="T72" fmla="*/ 2147483647 w 430"/>
                <a:gd name="T73" fmla="*/ 2147483647 h 726"/>
                <a:gd name="T74" fmla="*/ 2147483647 w 430"/>
                <a:gd name="T75" fmla="*/ 2147483647 h 726"/>
                <a:gd name="T76" fmla="*/ 2147483647 w 430"/>
                <a:gd name="T77" fmla="*/ 2147483647 h 726"/>
                <a:gd name="T78" fmla="*/ 2147483647 w 430"/>
                <a:gd name="T79" fmla="*/ 2147483647 h 726"/>
                <a:gd name="T80" fmla="*/ 2147483647 w 430"/>
                <a:gd name="T81" fmla="*/ 2147483647 h 726"/>
                <a:gd name="T82" fmla="*/ 2147483647 w 430"/>
                <a:gd name="T83" fmla="*/ 2147483647 h 726"/>
                <a:gd name="T84" fmla="*/ 2147483647 w 430"/>
                <a:gd name="T85" fmla="*/ 2147483647 h 726"/>
                <a:gd name="T86" fmla="*/ 2147483647 w 430"/>
                <a:gd name="T87" fmla="*/ 2147483647 h 726"/>
                <a:gd name="T88" fmla="*/ 2147483647 w 430"/>
                <a:gd name="T89" fmla="*/ 2147483647 h 726"/>
                <a:gd name="T90" fmla="*/ 2147483647 w 430"/>
                <a:gd name="T91" fmla="*/ 2147483647 h 726"/>
                <a:gd name="T92" fmla="*/ 2147483647 w 430"/>
                <a:gd name="T93" fmla="*/ 2147483647 h 726"/>
                <a:gd name="T94" fmla="*/ 2147483647 w 430"/>
                <a:gd name="T95" fmla="*/ 2147483647 h 726"/>
                <a:gd name="T96" fmla="*/ 2147483647 w 430"/>
                <a:gd name="T97" fmla="*/ 2147483647 h 726"/>
                <a:gd name="T98" fmla="*/ 2147483647 w 430"/>
                <a:gd name="T99" fmla="*/ 2147483647 h 726"/>
                <a:gd name="T100" fmla="*/ 2147483647 w 430"/>
                <a:gd name="T101" fmla="*/ 2147483647 h 726"/>
                <a:gd name="T102" fmla="*/ 2147483647 w 430"/>
                <a:gd name="T103" fmla="*/ 2147483647 h 726"/>
                <a:gd name="T104" fmla="*/ 2147483647 w 430"/>
                <a:gd name="T105" fmla="*/ 2147483647 h 726"/>
                <a:gd name="T106" fmla="*/ 2147483647 w 430"/>
                <a:gd name="T107" fmla="*/ 2147483647 h 72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30"/>
                <a:gd name="T163" fmla="*/ 0 h 726"/>
                <a:gd name="T164" fmla="*/ 430 w 430"/>
                <a:gd name="T165" fmla="*/ 726 h 72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solidFill>
              <a:srgbClr val="BFBFBF"/>
            </a:solidFill>
            <a:ln w="3175" cmpd="sng">
              <a:solidFill>
                <a:schemeClr val="bg1"/>
              </a:solidFill>
              <a:bevel/>
              <a:headEnd/>
              <a:tailEnd/>
            </a:ln>
          </p:spPr>
          <p:txBody>
            <a:bodyPr/>
            <a:lstStyle/>
            <a:p>
              <a:endParaRPr lang="zh-CN" altLang="en-US"/>
            </a:p>
          </p:txBody>
        </p:sp>
        <p:sp>
          <p:nvSpPr>
            <p:cNvPr id="22" name="稻壳儿小白白(http://dwz.cn/Wu2UP)"/>
            <p:cNvSpPr>
              <a:spLocks/>
            </p:cNvSpPr>
            <p:nvPr/>
          </p:nvSpPr>
          <p:spPr bwMode="auto">
            <a:xfrm>
              <a:off x="4045396" y="2927325"/>
              <a:ext cx="179387" cy="207963"/>
            </a:xfrm>
            <a:custGeom>
              <a:avLst/>
              <a:gdLst>
                <a:gd name="T0" fmla="*/ 2147483647 w 636"/>
                <a:gd name="T1" fmla="*/ 2147483647 h 711"/>
                <a:gd name="T2" fmla="*/ 2147483647 w 636"/>
                <a:gd name="T3" fmla="*/ 2147483647 h 711"/>
                <a:gd name="T4" fmla="*/ 2147483647 w 636"/>
                <a:gd name="T5" fmla="*/ 2147483647 h 711"/>
                <a:gd name="T6" fmla="*/ 2147483647 w 636"/>
                <a:gd name="T7" fmla="*/ 2147483647 h 711"/>
                <a:gd name="T8" fmla="*/ 2147483647 w 636"/>
                <a:gd name="T9" fmla="*/ 2147483647 h 711"/>
                <a:gd name="T10" fmla="*/ 2147483647 w 636"/>
                <a:gd name="T11" fmla="*/ 2147483647 h 711"/>
                <a:gd name="T12" fmla="*/ 2147483647 w 636"/>
                <a:gd name="T13" fmla="*/ 2147483647 h 711"/>
                <a:gd name="T14" fmla="*/ 2147483647 w 636"/>
                <a:gd name="T15" fmla="*/ 2147483647 h 711"/>
                <a:gd name="T16" fmla="*/ 2147483647 w 636"/>
                <a:gd name="T17" fmla="*/ 2147483647 h 711"/>
                <a:gd name="T18" fmla="*/ 2147483647 w 636"/>
                <a:gd name="T19" fmla="*/ 2147483647 h 711"/>
                <a:gd name="T20" fmla="*/ 2147483647 w 636"/>
                <a:gd name="T21" fmla="*/ 2147483647 h 711"/>
                <a:gd name="T22" fmla="*/ 2147483647 w 636"/>
                <a:gd name="T23" fmla="*/ 2147483647 h 711"/>
                <a:gd name="T24" fmla="*/ 2147483647 w 636"/>
                <a:gd name="T25" fmla="*/ 2147483647 h 711"/>
                <a:gd name="T26" fmla="*/ 2147483647 w 636"/>
                <a:gd name="T27" fmla="*/ 2147483647 h 711"/>
                <a:gd name="T28" fmla="*/ 2147483647 w 636"/>
                <a:gd name="T29" fmla="*/ 2147483647 h 711"/>
                <a:gd name="T30" fmla="*/ 2147483647 w 636"/>
                <a:gd name="T31" fmla="*/ 2147483647 h 711"/>
                <a:gd name="T32" fmla="*/ 2147483647 w 636"/>
                <a:gd name="T33" fmla="*/ 2147483647 h 711"/>
                <a:gd name="T34" fmla="*/ 2147483647 w 636"/>
                <a:gd name="T35" fmla="*/ 2147483647 h 711"/>
                <a:gd name="T36" fmla="*/ 2147483647 w 636"/>
                <a:gd name="T37" fmla="*/ 2147483647 h 711"/>
                <a:gd name="T38" fmla="*/ 2147483647 w 636"/>
                <a:gd name="T39" fmla="*/ 2147483647 h 711"/>
                <a:gd name="T40" fmla="*/ 2147483647 w 636"/>
                <a:gd name="T41" fmla="*/ 2147483647 h 711"/>
                <a:gd name="T42" fmla="*/ 2147483647 w 636"/>
                <a:gd name="T43" fmla="*/ 2147483647 h 711"/>
                <a:gd name="T44" fmla="*/ 2147483647 w 636"/>
                <a:gd name="T45" fmla="*/ 2147483647 h 711"/>
                <a:gd name="T46" fmla="*/ 2147483647 w 636"/>
                <a:gd name="T47" fmla="*/ 2147483647 h 711"/>
                <a:gd name="T48" fmla="*/ 2147483647 w 636"/>
                <a:gd name="T49" fmla="*/ 2147483647 h 711"/>
                <a:gd name="T50" fmla="*/ 2147483647 w 636"/>
                <a:gd name="T51" fmla="*/ 2147483647 h 711"/>
                <a:gd name="T52" fmla="*/ 2147483647 w 636"/>
                <a:gd name="T53" fmla="*/ 2147483647 h 711"/>
                <a:gd name="T54" fmla="*/ 2147483647 w 636"/>
                <a:gd name="T55" fmla="*/ 2147483647 h 711"/>
                <a:gd name="T56" fmla="*/ 2147483647 w 636"/>
                <a:gd name="T57" fmla="*/ 2147483647 h 711"/>
                <a:gd name="T58" fmla="*/ 2147483647 w 636"/>
                <a:gd name="T59" fmla="*/ 2147483647 h 711"/>
                <a:gd name="T60" fmla="*/ 2147483647 w 636"/>
                <a:gd name="T61" fmla="*/ 2147483647 h 711"/>
                <a:gd name="T62" fmla="*/ 2147483647 w 636"/>
                <a:gd name="T63" fmla="*/ 2147483647 h 711"/>
                <a:gd name="T64" fmla="*/ 2147483647 w 636"/>
                <a:gd name="T65" fmla="*/ 2147483647 h 711"/>
                <a:gd name="T66" fmla="*/ 2147483647 w 636"/>
                <a:gd name="T67" fmla="*/ 2147483647 h 711"/>
                <a:gd name="T68" fmla="*/ 2147483647 w 636"/>
                <a:gd name="T69" fmla="*/ 2147483647 h 711"/>
                <a:gd name="T70" fmla="*/ 2147483647 w 636"/>
                <a:gd name="T71" fmla="*/ 2147483647 h 711"/>
                <a:gd name="T72" fmla="*/ 2147483647 w 636"/>
                <a:gd name="T73" fmla="*/ 2147483647 h 711"/>
                <a:gd name="T74" fmla="*/ 2147483647 w 636"/>
                <a:gd name="T75" fmla="*/ 2147483647 h 711"/>
                <a:gd name="T76" fmla="*/ 2147483647 w 636"/>
                <a:gd name="T77" fmla="*/ 2147483647 h 711"/>
                <a:gd name="T78" fmla="*/ 2147483647 w 636"/>
                <a:gd name="T79" fmla="*/ 2147483647 h 711"/>
                <a:gd name="T80" fmla="*/ 2147483647 w 636"/>
                <a:gd name="T81" fmla="*/ 2147483647 h 711"/>
                <a:gd name="T82" fmla="*/ 2147483647 w 636"/>
                <a:gd name="T83" fmla="*/ 2147483647 h 711"/>
                <a:gd name="T84" fmla="*/ 2147483647 w 636"/>
                <a:gd name="T85" fmla="*/ 2147483647 h 711"/>
                <a:gd name="T86" fmla="*/ 2147483647 w 636"/>
                <a:gd name="T87" fmla="*/ 2147483647 h 711"/>
                <a:gd name="T88" fmla="*/ 2147483647 w 636"/>
                <a:gd name="T89" fmla="*/ 2147483647 h 711"/>
                <a:gd name="T90" fmla="*/ 2147483647 w 636"/>
                <a:gd name="T91" fmla="*/ 2147483647 h 711"/>
                <a:gd name="T92" fmla="*/ 2147483647 w 636"/>
                <a:gd name="T93" fmla="*/ 2147483647 h 711"/>
                <a:gd name="T94" fmla="*/ 2147483647 w 636"/>
                <a:gd name="T95" fmla="*/ 2147483647 h 711"/>
                <a:gd name="T96" fmla="*/ 2147483647 w 636"/>
                <a:gd name="T97" fmla="*/ 2147483647 h 711"/>
                <a:gd name="T98" fmla="*/ 2147483647 w 636"/>
                <a:gd name="T99" fmla="*/ 2147483647 h 711"/>
                <a:gd name="T100" fmla="*/ 0 w 636"/>
                <a:gd name="T101" fmla="*/ 2147483647 h 711"/>
                <a:gd name="T102" fmla="*/ 2147483647 w 636"/>
                <a:gd name="T103" fmla="*/ 2147483647 h 711"/>
                <a:gd name="T104" fmla="*/ 2147483647 w 636"/>
                <a:gd name="T105" fmla="*/ 2147483647 h 711"/>
                <a:gd name="T106" fmla="*/ 2147483647 w 636"/>
                <a:gd name="T107" fmla="*/ 2147483647 h 711"/>
                <a:gd name="T108" fmla="*/ 2147483647 w 636"/>
                <a:gd name="T109" fmla="*/ 2147483647 h 711"/>
                <a:gd name="T110" fmla="*/ 2147483647 w 636"/>
                <a:gd name="T111" fmla="*/ 2147483647 h 711"/>
                <a:gd name="T112" fmla="*/ 2147483647 w 636"/>
                <a:gd name="T113" fmla="*/ 2147483647 h 711"/>
                <a:gd name="T114" fmla="*/ 2147483647 w 636"/>
                <a:gd name="T115" fmla="*/ 2147483647 h 711"/>
                <a:gd name="T116" fmla="*/ 2147483647 w 636"/>
                <a:gd name="T117" fmla="*/ 2147483647 h 711"/>
                <a:gd name="T118" fmla="*/ 2147483647 w 636"/>
                <a:gd name="T119" fmla="*/ 2147483647 h 711"/>
                <a:gd name="T120" fmla="*/ 2147483647 w 636"/>
                <a:gd name="T121" fmla="*/ 2147483647 h 71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36"/>
                <a:gd name="T184" fmla="*/ 0 h 711"/>
                <a:gd name="T185" fmla="*/ 636 w 636"/>
                <a:gd name="T186" fmla="*/ 711 h 71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solidFill>
              <a:srgbClr val="117A68"/>
            </a:solidFill>
            <a:ln w="3175" cmpd="sng">
              <a:solidFill>
                <a:schemeClr val="bg1"/>
              </a:solidFill>
              <a:bevel/>
              <a:headEnd/>
              <a:tailEnd/>
            </a:ln>
          </p:spPr>
          <p:txBody>
            <a:bodyPr/>
            <a:lstStyle/>
            <a:p>
              <a:endParaRPr lang="zh-CN" altLang="en-US"/>
            </a:p>
          </p:txBody>
        </p:sp>
        <p:sp>
          <p:nvSpPr>
            <p:cNvPr id="23" name="稻壳儿小白白(http://dwz.cn/Wu2UP)"/>
            <p:cNvSpPr>
              <a:spLocks noEditPoints="1"/>
            </p:cNvSpPr>
            <p:nvPr/>
          </p:nvSpPr>
          <p:spPr bwMode="auto">
            <a:xfrm>
              <a:off x="3858071" y="2740000"/>
              <a:ext cx="595312" cy="825500"/>
            </a:xfrm>
            <a:custGeom>
              <a:avLst/>
              <a:gdLst>
                <a:gd name="T0" fmla="*/ 2147483647 w 2047"/>
                <a:gd name="T1" fmla="*/ 2147483647 h 2907"/>
                <a:gd name="T2" fmla="*/ 2147483647 w 2047"/>
                <a:gd name="T3" fmla="*/ 2147483647 h 2907"/>
                <a:gd name="T4" fmla="*/ 2147483647 w 2047"/>
                <a:gd name="T5" fmla="*/ 2147483647 h 2907"/>
                <a:gd name="T6" fmla="*/ 2147483647 w 2047"/>
                <a:gd name="T7" fmla="*/ 2147483647 h 2907"/>
                <a:gd name="T8" fmla="*/ 2147483647 w 2047"/>
                <a:gd name="T9" fmla="*/ 2147483647 h 2907"/>
                <a:gd name="T10" fmla="*/ 2147483647 w 2047"/>
                <a:gd name="T11" fmla="*/ 2147483647 h 2907"/>
                <a:gd name="T12" fmla="*/ 2147483647 w 2047"/>
                <a:gd name="T13" fmla="*/ 2147483647 h 2907"/>
                <a:gd name="T14" fmla="*/ 2147483647 w 2047"/>
                <a:gd name="T15" fmla="*/ 2147483647 h 2907"/>
                <a:gd name="T16" fmla="*/ 2147483647 w 2047"/>
                <a:gd name="T17" fmla="*/ 2147483647 h 2907"/>
                <a:gd name="T18" fmla="*/ 2147483647 w 2047"/>
                <a:gd name="T19" fmla="*/ 2147483647 h 2907"/>
                <a:gd name="T20" fmla="*/ 2147483647 w 2047"/>
                <a:gd name="T21" fmla="*/ 2147483647 h 2907"/>
                <a:gd name="T22" fmla="*/ 0 w 2047"/>
                <a:gd name="T23" fmla="*/ 2147483647 h 2907"/>
                <a:gd name="T24" fmla="*/ 2147483647 w 2047"/>
                <a:gd name="T25" fmla="*/ 2147483647 h 2907"/>
                <a:gd name="T26" fmla="*/ 2147483647 w 2047"/>
                <a:gd name="T27" fmla="*/ 2147483647 h 2907"/>
                <a:gd name="T28" fmla="*/ 2147483647 w 2047"/>
                <a:gd name="T29" fmla="*/ 2147483647 h 2907"/>
                <a:gd name="T30" fmla="*/ 2147483647 w 2047"/>
                <a:gd name="T31" fmla="*/ 2147483647 h 2907"/>
                <a:gd name="T32" fmla="*/ 2147483647 w 2047"/>
                <a:gd name="T33" fmla="*/ 2147483647 h 2907"/>
                <a:gd name="T34" fmla="*/ 2147483647 w 2047"/>
                <a:gd name="T35" fmla="*/ 2147483647 h 2907"/>
                <a:gd name="T36" fmla="*/ 2147483647 w 2047"/>
                <a:gd name="T37" fmla="*/ 2147483647 h 2907"/>
                <a:gd name="T38" fmla="*/ 2147483647 w 2047"/>
                <a:gd name="T39" fmla="*/ 2147483647 h 2907"/>
                <a:gd name="T40" fmla="*/ 2147483647 w 2047"/>
                <a:gd name="T41" fmla="*/ 2147483647 h 2907"/>
                <a:gd name="T42" fmla="*/ 2147483647 w 2047"/>
                <a:gd name="T43" fmla="*/ 2147483647 h 2907"/>
                <a:gd name="T44" fmla="*/ 2147483647 w 2047"/>
                <a:gd name="T45" fmla="*/ 2147483647 h 2907"/>
                <a:gd name="T46" fmla="*/ 2147483647 w 2047"/>
                <a:gd name="T47" fmla="*/ 2147483647 h 2907"/>
                <a:gd name="T48" fmla="*/ 2147483647 w 2047"/>
                <a:gd name="T49" fmla="*/ 2147483647 h 2907"/>
                <a:gd name="T50" fmla="*/ 2147483647 w 2047"/>
                <a:gd name="T51" fmla="*/ 2147483647 h 2907"/>
                <a:gd name="T52" fmla="*/ 2147483647 w 2047"/>
                <a:gd name="T53" fmla="*/ 2147483647 h 2907"/>
                <a:gd name="T54" fmla="*/ 2147483647 w 2047"/>
                <a:gd name="T55" fmla="*/ 2147483647 h 2907"/>
                <a:gd name="T56" fmla="*/ 2147483647 w 2047"/>
                <a:gd name="T57" fmla="*/ 2147483647 h 2907"/>
                <a:gd name="T58" fmla="*/ 2147483647 w 2047"/>
                <a:gd name="T59" fmla="*/ 2147483647 h 2907"/>
                <a:gd name="T60" fmla="*/ 2147483647 w 2047"/>
                <a:gd name="T61" fmla="*/ 2147483647 h 2907"/>
                <a:gd name="T62" fmla="*/ 2147483647 w 2047"/>
                <a:gd name="T63" fmla="*/ 2147483647 h 2907"/>
                <a:gd name="T64" fmla="*/ 2147483647 w 2047"/>
                <a:gd name="T65" fmla="*/ 2147483647 h 2907"/>
                <a:gd name="T66" fmla="*/ 2147483647 w 2047"/>
                <a:gd name="T67" fmla="*/ 2147483647 h 2907"/>
                <a:gd name="T68" fmla="*/ 2147483647 w 2047"/>
                <a:gd name="T69" fmla="*/ 2147483647 h 2907"/>
                <a:gd name="T70" fmla="*/ 2147483647 w 2047"/>
                <a:gd name="T71" fmla="*/ 2147483647 h 2907"/>
                <a:gd name="T72" fmla="*/ 2147483647 w 2047"/>
                <a:gd name="T73" fmla="*/ 2147483647 h 2907"/>
                <a:gd name="T74" fmla="*/ 2147483647 w 2047"/>
                <a:gd name="T75" fmla="*/ 2147483647 h 2907"/>
                <a:gd name="T76" fmla="*/ 2147483647 w 2047"/>
                <a:gd name="T77" fmla="*/ 2147483647 h 2907"/>
                <a:gd name="T78" fmla="*/ 2147483647 w 2047"/>
                <a:gd name="T79" fmla="*/ 2147483647 h 2907"/>
                <a:gd name="T80" fmla="*/ 2147483647 w 2047"/>
                <a:gd name="T81" fmla="*/ 2147483647 h 2907"/>
                <a:gd name="T82" fmla="*/ 2147483647 w 2047"/>
                <a:gd name="T83" fmla="*/ 2147483647 h 2907"/>
                <a:gd name="T84" fmla="*/ 2147483647 w 2047"/>
                <a:gd name="T85" fmla="*/ 2147483647 h 2907"/>
                <a:gd name="T86" fmla="*/ 2147483647 w 2047"/>
                <a:gd name="T87" fmla="*/ 2147483647 h 2907"/>
                <a:gd name="T88" fmla="*/ 2147483647 w 2047"/>
                <a:gd name="T89" fmla="*/ 2147483647 h 2907"/>
                <a:gd name="T90" fmla="*/ 2147483647 w 2047"/>
                <a:gd name="T91" fmla="*/ 2147483647 h 2907"/>
                <a:gd name="T92" fmla="*/ 2147483647 w 2047"/>
                <a:gd name="T93" fmla="*/ 2147483647 h 2907"/>
                <a:gd name="T94" fmla="*/ 2147483647 w 2047"/>
                <a:gd name="T95" fmla="*/ 2147483647 h 2907"/>
                <a:gd name="T96" fmla="*/ 2147483647 w 2047"/>
                <a:gd name="T97" fmla="*/ 2147483647 h 2907"/>
                <a:gd name="T98" fmla="*/ 2147483647 w 2047"/>
                <a:gd name="T99" fmla="*/ 2147483647 h 2907"/>
                <a:gd name="T100" fmla="*/ 2147483647 w 2047"/>
                <a:gd name="T101" fmla="*/ 2147483647 h 2907"/>
                <a:gd name="T102" fmla="*/ 2147483647 w 2047"/>
                <a:gd name="T103" fmla="*/ 2147483647 h 2907"/>
                <a:gd name="T104" fmla="*/ 2147483647 w 2047"/>
                <a:gd name="T105" fmla="*/ 2147483647 h 2907"/>
                <a:gd name="T106" fmla="*/ 2147483647 w 2047"/>
                <a:gd name="T107" fmla="*/ 2147483647 h 2907"/>
                <a:gd name="T108" fmla="*/ 2147483647 w 2047"/>
                <a:gd name="T109" fmla="*/ 2147483647 h 2907"/>
                <a:gd name="T110" fmla="*/ 2147483647 w 2047"/>
                <a:gd name="T111" fmla="*/ 2147483647 h 2907"/>
                <a:gd name="T112" fmla="*/ 2147483647 w 2047"/>
                <a:gd name="T113" fmla="*/ 2147483647 h 2907"/>
                <a:gd name="T114" fmla="*/ 2147483647 w 2047"/>
                <a:gd name="T115" fmla="*/ 2147483647 h 2907"/>
                <a:gd name="T116" fmla="*/ 2147483647 w 2047"/>
                <a:gd name="T117" fmla="*/ 2147483647 h 2907"/>
                <a:gd name="T118" fmla="*/ 2147483647 w 2047"/>
                <a:gd name="T119" fmla="*/ 2147483647 h 2907"/>
                <a:gd name="T120" fmla="*/ 2147483647 w 2047"/>
                <a:gd name="T121" fmla="*/ 2147483647 h 2907"/>
                <a:gd name="T122" fmla="*/ 2147483647 w 2047"/>
                <a:gd name="T123" fmla="*/ 2147483647 h 290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47"/>
                <a:gd name="T187" fmla="*/ 0 h 2907"/>
                <a:gd name="T188" fmla="*/ 2047 w 2047"/>
                <a:gd name="T189" fmla="*/ 2907 h 290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solidFill>
              <a:srgbClr val="117A68"/>
            </a:solidFill>
            <a:ln w="3175" cmpd="sng">
              <a:solidFill>
                <a:schemeClr val="bg1"/>
              </a:solidFill>
              <a:bevel/>
              <a:headEnd/>
              <a:tailEnd/>
            </a:ln>
          </p:spPr>
          <p:txBody>
            <a:bodyPr/>
            <a:lstStyle/>
            <a:p>
              <a:endParaRPr lang="zh-CN" altLang="en-US"/>
            </a:p>
          </p:txBody>
        </p:sp>
        <p:sp>
          <p:nvSpPr>
            <p:cNvPr id="24" name="稻壳儿小白白(http://dwz.cn/Wu2UP)"/>
            <p:cNvSpPr>
              <a:spLocks/>
            </p:cNvSpPr>
            <p:nvPr/>
          </p:nvSpPr>
          <p:spPr bwMode="auto">
            <a:xfrm>
              <a:off x="2361058" y="1390625"/>
              <a:ext cx="2462213" cy="2003425"/>
            </a:xfrm>
            <a:custGeom>
              <a:avLst/>
              <a:gdLst>
                <a:gd name="T0" fmla="*/ 2147483647 w 8497"/>
                <a:gd name="T1" fmla="*/ 2147483647 h 7037"/>
                <a:gd name="T2" fmla="*/ 2147483647 w 8497"/>
                <a:gd name="T3" fmla="*/ 2147483647 h 7037"/>
                <a:gd name="T4" fmla="*/ 2147483647 w 8497"/>
                <a:gd name="T5" fmla="*/ 2147483647 h 7037"/>
                <a:gd name="T6" fmla="*/ 2147483647 w 8497"/>
                <a:gd name="T7" fmla="*/ 2147483647 h 7037"/>
                <a:gd name="T8" fmla="*/ 2147483647 w 8497"/>
                <a:gd name="T9" fmla="*/ 2147483647 h 7037"/>
                <a:gd name="T10" fmla="*/ 2147483647 w 8497"/>
                <a:gd name="T11" fmla="*/ 2147483647 h 7037"/>
                <a:gd name="T12" fmla="*/ 2147483647 w 8497"/>
                <a:gd name="T13" fmla="*/ 2147483647 h 7037"/>
                <a:gd name="T14" fmla="*/ 2147483647 w 8497"/>
                <a:gd name="T15" fmla="*/ 2147483647 h 7037"/>
                <a:gd name="T16" fmla="*/ 2147483647 w 8497"/>
                <a:gd name="T17" fmla="*/ 2147483647 h 7037"/>
                <a:gd name="T18" fmla="*/ 2147483647 w 8497"/>
                <a:gd name="T19" fmla="*/ 2147483647 h 7037"/>
                <a:gd name="T20" fmla="*/ 2147483647 w 8497"/>
                <a:gd name="T21" fmla="*/ 2147483647 h 7037"/>
                <a:gd name="T22" fmla="*/ 2147483647 w 8497"/>
                <a:gd name="T23" fmla="*/ 2147483647 h 7037"/>
                <a:gd name="T24" fmla="*/ 2147483647 w 8497"/>
                <a:gd name="T25" fmla="*/ 2147483647 h 7037"/>
                <a:gd name="T26" fmla="*/ 2147483647 w 8497"/>
                <a:gd name="T27" fmla="*/ 2147483647 h 7037"/>
                <a:gd name="T28" fmla="*/ 2147483647 w 8497"/>
                <a:gd name="T29" fmla="*/ 2147483647 h 7037"/>
                <a:gd name="T30" fmla="*/ 2147483647 w 8497"/>
                <a:gd name="T31" fmla="*/ 2147483647 h 7037"/>
                <a:gd name="T32" fmla="*/ 2147483647 w 8497"/>
                <a:gd name="T33" fmla="*/ 2147483647 h 7037"/>
                <a:gd name="T34" fmla="*/ 2147483647 w 8497"/>
                <a:gd name="T35" fmla="*/ 2147483647 h 7037"/>
                <a:gd name="T36" fmla="*/ 2147483647 w 8497"/>
                <a:gd name="T37" fmla="*/ 2147483647 h 7037"/>
                <a:gd name="T38" fmla="*/ 2147483647 w 8497"/>
                <a:gd name="T39" fmla="*/ 2147483647 h 7037"/>
                <a:gd name="T40" fmla="*/ 2147483647 w 8497"/>
                <a:gd name="T41" fmla="*/ 2147483647 h 7037"/>
                <a:gd name="T42" fmla="*/ 2147483647 w 8497"/>
                <a:gd name="T43" fmla="*/ 2147483647 h 7037"/>
                <a:gd name="T44" fmla="*/ 2147483647 w 8497"/>
                <a:gd name="T45" fmla="*/ 2147483647 h 7037"/>
                <a:gd name="T46" fmla="*/ 2147483647 w 8497"/>
                <a:gd name="T47" fmla="*/ 2147483647 h 7037"/>
                <a:gd name="T48" fmla="*/ 2147483647 w 8497"/>
                <a:gd name="T49" fmla="*/ 2147483647 h 7037"/>
                <a:gd name="T50" fmla="*/ 2147483647 w 8497"/>
                <a:gd name="T51" fmla="*/ 2147483647 h 7037"/>
                <a:gd name="T52" fmla="*/ 2147483647 w 8497"/>
                <a:gd name="T53" fmla="*/ 2147483647 h 7037"/>
                <a:gd name="T54" fmla="*/ 2147483647 w 8497"/>
                <a:gd name="T55" fmla="*/ 2147483647 h 7037"/>
                <a:gd name="T56" fmla="*/ 2147483647 w 8497"/>
                <a:gd name="T57" fmla="*/ 2147483647 h 7037"/>
                <a:gd name="T58" fmla="*/ 2147483647 w 8497"/>
                <a:gd name="T59" fmla="*/ 2147483647 h 7037"/>
                <a:gd name="T60" fmla="*/ 2147483647 w 8497"/>
                <a:gd name="T61" fmla="*/ 2147483647 h 7037"/>
                <a:gd name="T62" fmla="*/ 2147483647 w 8497"/>
                <a:gd name="T63" fmla="*/ 2147483647 h 7037"/>
                <a:gd name="T64" fmla="*/ 2147483647 w 8497"/>
                <a:gd name="T65" fmla="*/ 2147483647 h 7037"/>
                <a:gd name="T66" fmla="*/ 2147483647 w 8497"/>
                <a:gd name="T67" fmla="*/ 2147483647 h 7037"/>
                <a:gd name="T68" fmla="*/ 2147483647 w 8497"/>
                <a:gd name="T69" fmla="*/ 2147483647 h 7037"/>
                <a:gd name="T70" fmla="*/ 2147483647 w 8497"/>
                <a:gd name="T71" fmla="*/ 2147483647 h 7037"/>
                <a:gd name="T72" fmla="*/ 2147483647 w 8497"/>
                <a:gd name="T73" fmla="*/ 2147483647 h 7037"/>
                <a:gd name="T74" fmla="*/ 2147483647 w 8497"/>
                <a:gd name="T75" fmla="*/ 2147483647 h 7037"/>
                <a:gd name="T76" fmla="*/ 2147483647 w 8497"/>
                <a:gd name="T77" fmla="*/ 2147483647 h 7037"/>
                <a:gd name="T78" fmla="*/ 2147483647 w 8497"/>
                <a:gd name="T79" fmla="*/ 2147483647 h 7037"/>
                <a:gd name="T80" fmla="*/ 2147483647 w 8497"/>
                <a:gd name="T81" fmla="*/ 2147483647 h 7037"/>
                <a:gd name="T82" fmla="*/ 2147483647 w 8497"/>
                <a:gd name="T83" fmla="*/ 2147483647 h 7037"/>
                <a:gd name="T84" fmla="*/ 2147483647 w 8497"/>
                <a:gd name="T85" fmla="*/ 2147483647 h 7037"/>
                <a:gd name="T86" fmla="*/ 2147483647 w 8497"/>
                <a:gd name="T87" fmla="*/ 2147483647 h 7037"/>
                <a:gd name="T88" fmla="*/ 2147483647 w 8497"/>
                <a:gd name="T89" fmla="*/ 2147483647 h 7037"/>
                <a:gd name="T90" fmla="*/ 2147483647 w 8497"/>
                <a:gd name="T91" fmla="*/ 2147483647 h 7037"/>
                <a:gd name="T92" fmla="*/ 2147483647 w 8497"/>
                <a:gd name="T93" fmla="*/ 2147483647 h 7037"/>
                <a:gd name="T94" fmla="*/ 2147483647 w 8497"/>
                <a:gd name="T95" fmla="*/ 2147483647 h 7037"/>
                <a:gd name="T96" fmla="*/ 2147483647 w 8497"/>
                <a:gd name="T97" fmla="*/ 2147483647 h 7037"/>
                <a:gd name="T98" fmla="*/ 2147483647 w 8497"/>
                <a:gd name="T99" fmla="*/ 2147483647 h 7037"/>
                <a:gd name="T100" fmla="*/ 2147483647 w 8497"/>
                <a:gd name="T101" fmla="*/ 2147483647 h 7037"/>
                <a:gd name="T102" fmla="*/ 2147483647 w 8497"/>
                <a:gd name="T103" fmla="*/ 2147483647 h 7037"/>
                <a:gd name="T104" fmla="*/ 2147483647 w 8497"/>
                <a:gd name="T105" fmla="*/ 2147483647 h 7037"/>
                <a:gd name="T106" fmla="*/ 2147483647 w 8497"/>
                <a:gd name="T107" fmla="*/ 2147483647 h 7037"/>
                <a:gd name="T108" fmla="*/ 2147483647 w 8497"/>
                <a:gd name="T109" fmla="*/ 2147483647 h 7037"/>
                <a:gd name="T110" fmla="*/ 2147483647 w 8497"/>
                <a:gd name="T111" fmla="*/ 2147483647 h 7037"/>
                <a:gd name="T112" fmla="*/ 2147483647 w 8497"/>
                <a:gd name="T113" fmla="*/ 2147483647 h 7037"/>
                <a:gd name="T114" fmla="*/ 2147483647 w 8497"/>
                <a:gd name="T115" fmla="*/ 2147483647 h 7037"/>
                <a:gd name="T116" fmla="*/ 2147483647 w 8497"/>
                <a:gd name="T117" fmla="*/ 2147483647 h 7037"/>
                <a:gd name="T118" fmla="*/ 2147483647 w 8497"/>
                <a:gd name="T119" fmla="*/ 2147483647 h 7037"/>
                <a:gd name="T120" fmla="*/ 2147483647 w 8497"/>
                <a:gd name="T121" fmla="*/ 2147483647 h 7037"/>
                <a:gd name="T122" fmla="*/ 2147483647 w 8497"/>
                <a:gd name="T123" fmla="*/ 2147483647 h 7037"/>
                <a:gd name="T124" fmla="*/ 2147483647 w 8497"/>
                <a:gd name="T125" fmla="*/ 2147483647 h 703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497"/>
                <a:gd name="T190" fmla="*/ 0 h 7037"/>
                <a:gd name="T191" fmla="*/ 8497 w 8497"/>
                <a:gd name="T192" fmla="*/ 7037 h 703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5" y="6888"/>
                  </a:lnTo>
                  <a:lnTo>
                    <a:pt x="2615"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solidFill>
              <a:srgbClr val="117A68"/>
            </a:solidFill>
            <a:ln w="3175" cmpd="sng">
              <a:solidFill>
                <a:schemeClr val="bg1"/>
              </a:solidFill>
              <a:bevel/>
              <a:headEnd/>
              <a:tailEnd/>
            </a:ln>
          </p:spPr>
          <p:txBody>
            <a:bodyPr/>
            <a:lstStyle/>
            <a:p>
              <a:endParaRPr lang="zh-CN" altLang="en-US"/>
            </a:p>
          </p:txBody>
        </p:sp>
        <p:sp>
          <p:nvSpPr>
            <p:cNvPr id="25" name="稻壳儿小白白(http://dwz.cn/Wu2UP)"/>
            <p:cNvSpPr>
              <a:spLocks/>
            </p:cNvSpPr>
            <p:nvPr/>
          </p:nvSpPr>
          <p:spPr bwMode="auto">
            <a:xfrm>
              <a:off x="3070671" y="3135288"/>
              <a:ext cx="582612" cy="1000125"/>
            </a:xfrm>
            <a:custGeom>
              <a:avLst/>
              <a:gdLst>
                <a:gd name="T0" fmla="*/ 2147483647 w 2030"/>
                <a:gd name="T1" fmla="*/ 2147483647 h 3463"/>
                <a:gd name="T2" fmla="*/ 2147483647 w 2030"/>
                <a:gd name="T3" fmla="*/ 2147483647 h 3463"/>
                <a:gd name="T4" fmla="*/ 2147483647 w 2030"/>
                <a:gd name="T5" fmla="*/ 2147483647 h 3463"/>
                <a:gd name="T6" fmla="*/ 2147483647 w 2030"/>
                <a:gd name="T7" fmla="*/ 2147483647 h 3463"/>
                <a:gd name="T8" fmla="*/ 2147483647 w 2030"/>
                <a:gd name="T9" fmla="*/ 2147483647 h 3463"/>
                <a:gd name="T10" fmla="*/ 0 w 2030"/>
                <a:gd name="T11" fmla="*/ 2147483647 h 3463"/>
                <a:gd name="T12" fmla="*/ 2147483647 w 2030"/>
                <a:gd name="T13" fmla="*/ 2147483647 h 3463"/>
                <a:gd name="T14" fmla="*/ 2147483647 w 2030"/>
                <a:gd name="T15" fmla="*/ 2147483647 h 3463"/>
                <a:gd name="T16" fmla="*/ 2147483647 w 2030"/>
                <a:gd name="T17" fmla="*/ 2147483647 h 3463"/>
                <a:gd name="T18" fmla="*/ 2147483647 w 2030"/>
                <a:gd name="T19" fmla="*/ 2147483647 h 3463"/>
                <a:gd name="T20" fmla="*/ 2147483647 w 2030"/>
                <a:gd name="T21" fmla="*/ 2147483647 h 3463"/>
                <a:gd name="T22" fmla="*/ 2147483647 w 2030"/>
                <a:gd name="T23" fmla="*/ 2147483647 h 3463"/>
                <a:gd name="T24" fmla="*/ 2147483647 w 2030"/>
                <a:gd name="T25" fmla="*/ 2147483647 h 3463"/>
                <a:gd name="T26" fmla="*/ 2147483647 w 2030"/>
                <a:gd name="T27" fmla="*/ 2147483647 h 3463"/>
                <a:gd name="T28" fmla="*/ 2147483647 w 2030"/>
                <a:gd name="T29" fmla="*/ 2147483647 h 3463"/>
                <a:gd name="T30" fmla="*/ 2147483647 w 2030"/>
                <a:gd name="T31" fmla="*/ 2147483647 h 3463"/>
                <a:gd name="T32" fmla="*/ 2147483647 w 2030"/>
                <a:gd name="T33" fmla="*/ 2147483647 h 3463"/>
                <a:gd name="T34" fmla="*/ 2147483647 w 2030"/>
                <a:gd name="T35" fmla="*/ 2147483647 h 3463"/>
                <a:gd name="T36" fmla="*/ 2147483647 w 2030"/>
                <a:gd name="T37" fmla="*/ 2147483647 h 3463"/>
                <a:gd name="T38" fmla="*/ 2147483647 w 2030"/>
                <a:gd name="T39" fmla="*/ 2147483647 h 3463"/>
                <a:gd name="T40" fmla="*/ 2147483647 w 2030"/>
                <a:gd name="T41" fmla="*/ 2147483647 h 3463"/>
                <a:gd name="T42" fmla="*/ 2147483647 w 2030"/>
                <a:gd name="T43" fmla="*/ 2147483647 h 3463"/>
                <a:gd name="T44" fmla="*/ 2147483647 w 2030"/>
                <a:gd name="T45" fmla="*/ 2147483647 h 3463"/>
                <a:gd name="T46" fmla="*/ 2147483647 w 2030"/>
                <a:gd name="T47" fmla="*/ 2147483647 h 3463"/>
                <a:gd name="T48" fmla="*/ 2147483647 w 2030"/>
                <a:gd name="T49" fmla="*/ 2147483647 h 3463"/>
                <a:gd name="T50" fmla="*/ 2147483647 w 2030"/>
                <a:gd name="T51" fmla="*/ 2147483647 h 3463"/>
                <a:gd name="T52" fmla="*/ 2147483647 w 2030"/>
                <a:gd name="T53" fmla="*/ 2147483647 h 3463"/>
                <a:gd name="T54" fmla="*/ 2147483647 w 2030"/>
                <a:gd name="T55" fmla="*/ 2147483647 h 3463"/>
                <a:gd name="T56" fmla="*/ 2147483647 w 2030"/>
                <a:gd name="T57" fmla="*/ 2147483647 h 3463"/>
                <a:gd name="T58" fmla="*/ 2147483647 w 2030"/>
                <a:gd name="T59" fmla="*/ 2147483647 h 3463"/>
                <a:gd name="T60" fmla="*/ 2147483647 w 2030"/>
                <a:gd name="T61" fmla="*/ 2147483647 h 3463"/>
                <a:gd name="T62" fmla="*/ 2147483647 w 2030"/>
                <a:gd name="T63" fmla="*/ 2147483647 h 3463"/>
                <a:gd name="T64" fmla="*/ 2147483647 w 2030"/>
                <a:gd name="T65" fmla="*/ 2147483647 h 3463"/>
                <a:gd name="T66" fmla="*/ 2147483647 w 2030"/>
                <a:gd name="T67" fmla="*/ 2147483647 h 3463"/>
                <a:gd name="T68" fmla="*/ 2147483647 w 2030"/>
                <a:gd name="T69" fmla="*/ 2147483647 h 3463"/>
                <a:gd name="T70" fmla="*/ 2147483647 w 2030"/>
                <a:gd name="T71" fmla="*/ 2147483647 h 3463"/>
                <a:gd name="T72" fmla="*/ 2147483647 w 2030"/>
                <a:gd name="T73" fmla="*/ 2147483647 h 3463"/>
                <a:gd name="T74" fmla="*/ 2147483647 w 2030"/>
                <a:gd name="T75" fmla="*/ 2147483647 h 3463"/>
                <a:gd name="T76" fmla="*/ 2147483647 w 2030"/>
                <a:gd name="T77" fmla="*/ 2147483647 h 3463"/>
                <a:gd name="T78" fmla="*/ 2147483647 w 2030"/>
                <a:gd name="T79" fmla="*/ 2147483647 h 3463"/>
                <a:gd name="T80" fmla="*/ 2147483647 w 2030"/>
                <a:gd name="T81" fmla="*/ 2147483647 h 3463"/>
                <a:gd name="T82" fmla="*/ 2147483647 w 2030"/>
                <a:gd name="T83" fmla="*/ 2147483647 h 3463"/>
                <a:gd name="T84" fmla="*/ 2147483647 w 2030"/>
                <a:gd name="T85" fmla="*/ 2147483647 h 3463"/>
                <a:gd name="T86" fmla="*/ 2147483647 w 2030"/>
                <a:gd name="T87" fmla="*/ 2147483647 h 3463"/>
                <a:gd name="T88" fmla="*/ 2147483647 w 2030"/>
                <a:gd name="T89" fmla="*/ 2147483647 h 3463"/>
                <a:gd name="T90" fmla="*/ 2147483647 w 2030"/>
                <a:gd name="T91" fmla="*/ 2147483647 h 3463"/>
                <a:gd name="T92" fmla="*/ 2147483647 w 2030"/>
                <a:gd name="T93" fmla="*/ 2147483647 h 3463"/>
                <a:gd name="T94" fmla="*/ 2147483647 w 2030"/>
                <a:gd name="T95" fmla="*/ 2147483647 h 3463"/>
                <a:gd name="T96" fmla="*/ 2147483647 w 2030"/>
                <a:gd name="T97" fmla="*/ 2147483647 h 3463"/>
                <a:gd name="T98" fmla="*/ 2147483647 w 2030"/>
                <a:gd name="T99" fmla="*/ 2147483647 h 3463"/>
                <a:gd name="T100" fmla="*/ 2147483647 w 2030"/>
                <a:gd name="T101" fmla="*/ 2147483647 h 3463"/>
                <a:gd name="T102" fmla="*/ 2147483647 w 2030"/>
                <a:gd name="T103" fmla="*/ 2147483647 h 3463"/>
                <a:gd name="T104" fmla="*/ 2147483647 w 2030"/>
                <a:gd name="T105" fmla="*/ 2147483647 h 3463"/>
                <a:gd name="T106" fmla="*/ 2147483647 w 2030"/>
                <a:gd name="T107" fmla="*/ 2147483647 h 3463"/>
                <a:gd name="T108" fmla="*/ 2147483647 w 2030"/>
                <a:gd name="T109" fmla="*/ 2147483647 h 3463"/>
                <a:gd name="T110" fmla="*/ 2147483647 w 2030"/>
                <a:gd name="T111" fmla="*/ 2147483647 h 3463"/>
                <a:gd name="T112" fmla="*/ 2147483647 w 2030"/>
                <a:gd name="T113" fmla="*/ 2147483647 h 3463"/>
                <a:gd name="T114" fmla="*/ 2147483647 w 2030"/>
                <a:gd name="T115" fmla="*/ 2147483647 h 3463"/>
                <a:gd name="T116" fmla="*/ 2147483647 w 2030"/>
                <a:gd name="T117" fmla="*/ 2147483647 h 3463"/>
                <a:gd name="T118" fmla="*/ 2147483647 w 2030"/>
                <a:gd name="T119" fmla="*/ 2147483647 h 3463"/>
                <a:gd name="T120" fmla="*/ 2147483647 w 2030"/>
                <a:gd name="T121" fmla="*/ 2147483647 h 3463"/>
                <a:gd name="T122" fmla="*/ 2147483647 w 2030"/>
                <a:gd name="T123" fmla="*/ 2147483647 h 3463"/>
                <a:gd name="T124" fmla="*/ 2147483647 w 2030"/>
                <a:gd name="T125" fmla="*/ 2147483647 h 3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030"/>
                <a:gd name="T190" fmla="*/ 0 h 3463"/>
                <a:gd name="T191" fmla="*/ 2030 w 2030"/>
                <a:gd name="T192" fmla="*/ 3463 h 346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solidFill>
              <a:schemeClr val="bg1">
                <a:lumMod val="75000"/>
              </a:schemeClr>
            </a:solidFill>
            <a:ln w="3175" cmpd="sng">
              <a:solidFill>
                <a:schemeClr val="bg1"/>
              </a:solidFill>
              <a:bevel/>
              <a:headEnd/>
              <a:tailEnd/>
            </a:ln>
          </p:spPr>
          <p:txBody>
            <a:bodyPr/>
            <a:lstStyle/>
            <a:p>
              <a:endParaRPr lang="zh-CN" altLang="en-US"/>
            </a:p>
          </p:txBody>
        </p:sp>
        <p:sp>
          <p:nvSpPr>
            <p:cNvPr id="26" name="稻壳儿小白白(http://dwz.cn/Wu2UP)"/>
            <p:cNvSpPr>
              <a:spLocks/>
            </p:cNvSpPr>
            <p:nvPr/>
          </p:nvSpPr>
          <p:spPr bwMode="auto">
            <a:xfrm>
              <a:off x="3043683" y="4079850"/>
              <a:ext cx="512763" cy="495300"/>
            </a:xfrm>
            <a:custGeom>
              <a:avLst/>
              <a:gdLst>
                <a:gd name="T0" fmla="*/ 2147483647 w 1775"/>
                <a:gd name="T1" fmla="*/ 2147483647 h 1753"/>
                <a:gd name="T2" fmla="*/ 2147483647 w 1775"/>
                <a:gd name="T3" fmla="*/ 2147483647 h 1753"/>
                <a:gd name="T4" fmla="*/ 2147483647 w 1775"/>
                <a:gd name="T5" fmla="*/ 2147483647 h 1753"/>
                <a:gd name="T6" fmla="*/ 2147483647 w 1775"/>
                <a:gd name="T7" fmla="*/ 2147483647 h 1753"/>
                <a:gd name="T8" fmla="*/ 2147483647 w 1775"/>
                <a:gd name="T9" fmla="*/ 2147483647 h 1753"/>
                <a:gd name="T10" fmla="*/ 2147483647 w 1775"/>
                <a:gd name="T11" fmla="*/ 2147483647 h 1753"/>
                <a:gd name="T12" fmla="*/ 2147483647 w 1775"/>
                <a:gd name="T13" fmla="*/ 2147483647 h 1753"/>
                <a:gd name="T14" fmla="*/ 2147483647 w 1775"/>
                <a:gd name="T15" fmla="*/ 2147483647 h 1753"/>
                <a:gd name="T16" fmla="*/ 2147483647 w 1775"/>
                <a:gd name="T17" fmla="*/ 2147483647 h 1753"/>
                <a:gd name="T18" fmla="*/ 2147483647 w 1775"/>
                <a:gd name="T19" fmla="*/ 2147483647 h 1753"/>
                <a:gd name="T20" fmla="*/ 2147483647 w 1775"/>
                <a:gd name="T21" fmla="*/ 2147483647 h 1753"/>
                <a:gd name="T22" fmla="*/ 2147483647 w 1775"/>
                <a:gd name="T23" fmla="*/ 2147483647 h 1753"/>
                <a:gd name="T24" fmla="*/ 2147483647 w 1775"/>
                <a:gd name="T25" fmla="*/ 2147483647 h 1753"/>
                <a:gd name="T26" fmla="*/ 2147483647 w 1775"/>
                <a:gd name="T27" fmla="*/ 2147483647 h 1753"/>
                <a:gd name="T28" fmla="*/ 2147483647 w 1775"/>
                <a:gd name="T29" fmla="*/ 2147483647 h 1753"/>
                <a:gd name="T30" fmla="*/ 2147483647 w 1775"/>
                <a:gd name="T31" fmla="*/ 2147483647 h 1753"/>
                <a:gd name="T32" fmla="*/ 2147483647 w 1775"/>
                <a:gd name="T33" fmla="*/ 2147483647 h 1753"/>
                <a:gd name="T34" fmla="*/ 2147483647 w 1775"/>
                <a:gd name="T35" fmla="*/ 2147483647 h 1753"/>
                <a:gd name="T36" fmla="*/ 2147483647 w 1775"/>
                <a:gd name="T37" fmla="*/ 2147483647 h 1753"/>
                <a:gd name="T38" fmla="*/ 2147483647 w 1775"/>
                <a:gd name="T39" fmla="*/ 2147483647 h 1753"/>
                <a:gd name="T40" fmla="*/ 2147483647 w 1775"/>
                <a:gd name="T41" fmla="*/ 2147483647 h 1753"/>
                <a:gd name="T42" fmla="*/ 2147483647 w 1775"/>
                <a:gd name="T43" fmla="*/ 2147483647 h 1753"/>
                <a:gd name="T44" fmla="*/ 2147483647 w 1775"/>
                <a:gd name="T45" fmla="*/ 2147483647 h 1753"/>
                <a:gd name="T46" fmla="*/ 2147483647 w 1775"/>
                <a:gd name="T47" fmla="*/ 2147483647 h 1753"/>
                <a:gd name="T48" fmla="*/ 2147483647 w 1775"/>
                <a:gd name="T49" fmla="*/ 2147483647 h 1753"/>
                <a:gd name="T50" fmla="*/ 2147483647 w 1775"/>
                <a:gd name="T51" fmla="*/ 2147483647 h 1753"/>
                <a:gd name="T52" fmla="*/ 2147483647 w 1775"/>
                <a:gd name="T53" fmla="*/ 2147483647 h 1753"/>
                <a:gd name="T54" fmla="*/ 2147483647 w 1775"/>
                <a:gd name="T55" fmla="*/ 2147483647 h 1753"/>
                <a:gd name="T56" fmla="*/ 2147483647 w 1775"/>
                <a:gd name="T57" fmla="*/ 2147483647 h 1753"/>
                <a:gd name="T58" fmla="*/ 2147483647 w 1775"/>
                <a:gd name="T59" fmla="*/ 2147483647 h 1753"/>
                <a:gd name="T60" fmla="*/ 2147483647 w 1775"/>
                <a:gd name="T61" fmla="*/ 2147483647 h 1753"/>
                <a:gd name="T62" fmla="*/ 2147483647 w 1775"/>
                <a:gd name="T63" fmla="*/ 2147483647 h 1753"/>
                <a:gd name="T64" fmla="*/ 2147483647 w 1775"/>
                <a:gd name="T65" fmla="*/ 2147483647 h 1753"/>
                <a:gd name="T66" fmla="*/ 2147483647 w 1775"/>
                <a:gd name="T67" fmla="*/ 2147483647 h 1753"/>
                <a:gd name="T68" fmla="*/ 2147483647 w 1775"/>
                <a:gd name="T69" fmla="*/ 2147483647 h 1753"/>
                <a:gd name="T70" fmla="*/ 2147483647 w 1775"/>
                <a:gd name="T71" fmla="*/ 2147483647 h 1753"/>
                <a:gd name="T72" fmla="*/ 2147483647 w 1775"/>
                <a:gd name="T73" fmla="*/ 2147483647 h 1753"/>
                <a:gd name="T74" fmla="*/ 2147483647 w 1775"/>
                <a:gd name="T75" fmla="*/ 2147483647 h 1753"/>
                <a:gd name="T76" fmla="*/ 2147483647 w 1775"/>
                <a:gd name="T77" fmla="*/ 2147483647 h 1753"/>
                <a:gd name="T78" fmla="*/ 2147483647 w 1775"/>
                <a:gd name="T79" fmla="*/ 2147483647 h 1753"/>
                <a:gd name="T80" fmla="*/ 2147483647 w 1775"/>
                <a:gd name="T81" fmla="*/ 2147483647 h 1753"/>
                <a:gd name="T82" fmla="*/ 2147483647 w 1775"/>
                <a:gd name="T83" fmla="*/ 2147483647 h 1753"/>
                <a:gd name="T84" fmla="*/ 2147483647 w 1775"/>
                <a:gd name="T85" fmla="*/ 2147483647 h 1753"/>
                <a:gd name="T86" fmla="*/ 2147483647 w 1775"/>
                <a:gd name="T87" fmla="*/ 2147483647 h 1753"/>
                <a:gd name="T88" fmla="*/ 2147483647 w 1775"/>
                <a:gd name="T89" fmla="*/ 2147483647 h 1753"/>
                <a:gd name="T90" fmla="*/ 2147483647 w 1775"/>
                <a:gd name="T91" fmla="*/ 2147483647 h 1753"/>
                <a:gd name="T92" fmla="*/ 2147483647 w 1775"/>
                <a:gd name="T93" fmla="*/ 2147483647 h 1753"/>
                <a:gd name="T94" fmla="*/ 2147483647 w 1775"/>
                <a:gd name="T95" fmla="*/ 2147483647 h 1753"/>
                <a:gd name="T96" fmla="*/ 2147483647 w 1775"/>
                <a:gd name="T97" fmla="*/ 2147483647 h 1753"/>
                <a:gd name="T98" fmla="*/ 2147483647 w 1775"/>
                <a:gd name="T99" fmla="*/ 2147483647 h 1753"/>
                <a:gd name="T100" fmla="*/ 2147483647 w 1775"/>
                <a:gd name="T101" fmla="*/ 2147483647 h 1753"/>
                <a:gd name="T102" fmla="*/ 2147483647 w 1775"/>
                <a:gd name="T103" fmla="*/ 2147483647 h 1753"/>
                <a:gd name="T104" fmla="*/ 2147483647 w 1775"/>
                <a:gd name="T105" fmla="*/ 2147483647 h 1753"/>
                <a:gd name="T106" fmla="*/ 2147483647 w 1775"/>
                <a:gd name="T107" fmla="*/ 2147483647 h 1753"/>
                <a:gd name="T108" fmla="*/ 2147483647 w 1775"/>
                <a:gd name="T109" fmla="*/ 2147483647 h 1753"/>
                <a:gd name="T110" fmla="*/ 2147483647 w 1775"/>
                <a:gd name="T111" fmla="*/ 2147483647 h 1753"/>
                <a:gd name="T112" fmla="*/ 2147483647 w 1775"/>
                <a:gd name="T113" fmla="*/ 2147483647 h 1753"/>
                <a:gd name="T114" fmla="*/ 2147483647 w 1775"/>
                <a:gd name="T115" fmla="*/ 2147483647 h 1753"/>
                <a:gd name="T116" fmla="*/ 2147483647 w 1775"/>
                <a:gd name="T117" fmla="*/ 2147483647 h 1753"/>
                <a:gd name="T118" fmla="*/ 2147483647 w 1775"/>
                <a:gd name="T119" fmla="*/ 2147483647 h 1753"/>
                <a:gd name="T120" fmla="*/ 2147483647 w 1775"/>
                <a:gd name="T121" fmla="*/ 2147483647 h 17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75"/>
                <a:gd name="T184" fmla="*/ 0 h 1753"/>
                <a:gd name="T185" fmla="*/ 1775 w 1775"/>
                <a:gd name="T186" fmla="*/ 1753 h 17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solidFill>
              <a:srgbClr val="BFBFBF"/>
            </a:solidFill>
            <a:ln w="3175" cmpd="sng">
              <a:solidFill>
                <a:schemeClr val="bg1"/>
              </a:solidFill>
              <a:bevel/>
              <a:headEnd/>
              <a:tailEnd/>
            </a:ln>
          </p:spPr>
          <p:txBody>
            <a:bodyPr/>
            <a:lstStyle/>
            <a:p>
              <a:endParaRPr lang="zh-CN" altLang="en-US"/>
            </a:p>
          </p:txBody>
        </p:sp>
        <p:sp>
          <p:nvSpPr>
            <p:cNvPr id="27" name="稻壳儿小白白(http://dwz.cn/Wu2UP)"/>
            <p:cNvSpPr>
              <a:spLocks/>
            </p:cNvSpPr>
            <p:nvPr/>
          </p:nvSpPr>
          <p:spPr bwMode="auto">
            <a:xfrm>
              <a:off x="2905571" y="4786288"/>
              <a:ext cx="862012" cy="619125"/>
            </a:xfrm>
            <a:custGeom>
              <a:avLst/>
              <a:gdLst>
                <a:gd name="T0" fmla="*/ 2147483647 w 2980"/>
                <a:gd name="T1" fmla="*/ 2147483647 h 2145"/>
                <a:gd name="T2" fmla="*/ 2147483647 w 2980"/>
                <a:gd name="T3" fmla="*/ 2147483647 h 2145"/>
                <a:gd name="T4" fmla="*/ 2147483647 w 2980"/>
                <a:gd name="T5" fmla="*/ 2147483647 h 2145"/>
                <a:gd name="T6" fmla="*/ 2147483647 w 2980"/>
                <a:gd name="T7" fmla="*/ 2147483647 h 2145"/>
                <a:gd name="T8" fmla="*/ 2147483647 w 2980"/>
                <a:gd name="T9" fmla="*/ 2147483647 h 2145"/>
                <a:gd name="T10" fmla="*/ 2147483647 w 2980"/>
                <a:gd name="T11" fmla="*/ 2147483647 h 2145"/>
                <a:gd name="T12" fmla="*/ 2147483647 w 2980"/>
                <a:gd name="T13" fmla="*/ 2147483647 h 2145"/>
                <a:gd name="T14" fmla="*/ 2147483647 w 2980"/>
                <a:gd name="T15" fmla="*/ 2147483647 h 2145"/>
                <a:gd name="T16" fmla="*/ 2147483647 w 2980"/>
                <a:gd name="T17" fmla="*/ 2147483647 h 2145"/>
                <a:gd name="T18" fmla="*/ 2147483647 w 2980"/>
                <a:gd name="T19" fmla="*/ 2147483647 h 2145"/>
                <a:gd name="T20" fmla="*/ 2147483647 w 2980"/>
                <a:gd name="T21" fmla="*/ 2147483647 h 2145"/>
                <a:gd name="T22" fmla="*/ 2147483647 w 2980"/>
                <a:gd name="T23" fmla="*/ 2147483647 h 2145"/>
                <a:gd name="T24" fmla="*/ 2147483647 w 2980"/>
                <a:gd name="T25" fmla="*/ 2147483647 h 2145"/>
                <a:gd name="T26" fmla="*/ 2147483647 w 2980"/>
                <a:gd name="T27" fmla="*/ 2147483647 h 2145"/>
                <a:gd name="T28" fmla="*/ 2147483647 w 2980"/>
                <a:gd name="T29" fmla="*/ 2147483647 h 2145"/>
                <a:gd name="T30" fmla="*/ 2147483647 w 2980"/>
                <a:gd name="T31" fmla="*/ 2147483647 h 2145"/>
                <a:gd name="T32" fmla="*/ 2147483647 w 2980"/>
                <a:gd name="T33" fmla="*/ 2147483647 h 2145"/>
                <a:gd name="T34" fmla="*/ 2147483647 w 2980"/>
                <a:gd name="T35" fmla="*/ 2147483647 h 2145"/>
                <a:gd name="T36" fmla="*/ 2147483647 w 2980"/>
                <a:gd name="T37" fmla="*/ 2147483647 h 2145"/>
                <a:gd name="T38" fmla="*/ 2147483647 w 2980"/>
                <a:gd name="T39" fmla="*/ 2147483647 h 2145"/>
                <a:gd name="T40" fmla="*/ 2147483647 w 2980"/>
                <a:gd name="T41" fmla="*/ 2147483647 h 2145"/>
                <a:gd name="T42" fmla="*/ 2147483647 w 2980"/>
                <a:gd name="T43" fmla="*/ 2147483647 h 2145"/>
                <a:gd name="T44" fmla="*/ 2147483647 w 2980"/>
                <a:gd name="T45" fmla="*/ 2147483647 h 2145"/>
                <a:gd name="T46" fmla="*/ 2147483647 w 2980"/>
                <a:gd name="T47" fmla="*/ 2147483647 h 2145"/>
                <a:gd name="T48" fmla="*/ 2147483647 w 2980"/>
                <a:gd name="T49" fmla="*/ 2147483647 h 2145"/>
                <a:gd name="T50" fmla="*/ 2147483647 w 2980"/>
                <a:gd name="T51" fmla="*/ 2147483647 h 2145"/>
                <a:gd name="T52" fmla="*/ 2147483647 w 2980"/>
                <a:gd name="T53" fmla="*/ 2147483647 h 2145"/>
                <a:gd name="T54" fmla="*/ 2147483647 w 2980"/>
                <a:gd name="T55" fmla="*/ 2147483647 h 2145"/>
                <a:gd name="T56" fmla="*/ 2147483647 w 2980"/>
                <a:gd name="T57" fmla="*/ 2147483647 h 2145"/>
                <a:gd name="T58" fmla="*/ 2147483647 w 2980"/>
                <a:gd name="T59" fmla="*/ 2147483647 h 2145"/>
                <a:gd name="T60" fmla="*/ 2147483647 w 2980"/>
                <a:gd name="T61" fmla="*/ 2147483647 h 2145"/>
                <a:gd name="T62" fmla="*/ 2147483647 w 2980"/>
                <a:gd name="T63" fmla="*/ 2147483647 h 2145"/>
                <a:gd name="T64" fmla="*/ 2147483647 w 2980"/>
                <a:gd name="T65" fmla="*/ 2147483647 h 2145"/>
                <a:gd name="T66" fmla="*/ 2147483647 w 2980"/>
                <a:gd name="T67" fmla="*/ 2147483647 h 2145"/>
                <a:gd name="T68" fmla="*/ 2147483647 w 2980"/>
                <a:gd name="T69" fmla="*/ 2147483647 h 2145"/>
                <a:gd name="T70" fmla="*/ 2147483647 w 2980"/>
                <a:gd name="T71" fmla="*/ 2147483647 h 2145"/>
                <a:gd name="T72" fmla="*/ 2147483647 w 2980"/>
                <a:gd name="T73" fmla="*/ 2147483647 h 2145"/>
                <a:gd name="T74" fmla="*/ 2147483647 w 2980"/>
                <a:gd name="T75" fmla="*/ 2147483647 h 2145"/>
                <a:gd name="T76" fmla="*/ 2147483647 w 2980"/>
                <a:gd name="T77" fmla="*/ 2147483647 h 2145"/>
                <a:gd name="T78" fmla="*/ 2147483647 w 2980"/>
                <a:gd name="T79" fmla="*/ 2147483647 h 2145"/>
                <a:gd name="T80" fmla="*/ 2147483647 w 2980"/>
                <a:gd name="T81" fmla="*/ 2147483647 h 2145"/>
                <a:gd name="T82" fmla="*/ 2147483647 w 2980"/>
                <a:gd name="T83" fmla="*/ 2147483647 h 2145"/>
                <a:gd name="T84" fmla="*/ 2147483647 w 2980"/>
                <a:gd name="T85" fmla="*/ 2147483647 h 2145"/>
                <a:gd name="T86" fmla="*/ 2147483647 w 2980"/>
                <a:gd name="T87" fmla="*/ 2147483647 h 2145"/>
                <a:gd name="T88" fmla="*/ 2147483647 w 2980"/>
                <a:gd name="T89" fmla="*/ 2147483647 h 2145"/>
                <a:gd name="T90" fmla="*/ 2147483647 w 2980"/>
                <a:gd name="T91" fmla="*/ 2147483647 h 2145"/>
                <a:gd name="T92" fmla="*/ 2147483647 w 2980"/>
                <a:gd name="T93" fmla="*/ 2147483647 h 2145"/>
                <a:gd name="T94" fmla="*/ 2147483647 w 2980"/>
                <a:gd name="T95" fmla="*/ 2147483647 h 2145"/>
                <a:gd name="T96" fmla="*/ 2147483647 w 2980"/>
                <a:gd name="T97" fmla="*/ 2147483647 h 2145"/>
                <a:gd name="T98" fmla="*/ 2147483647 w 2980"/>
                <a:gd name="T99" fmla="*/ 2147483647 h 2145"/>
                <a:gd name="T100" fmla="*/ 2147483647 w 2980"/>
                <a:gd name="T101" fmla="*/ 2147483647 h 2145"/>
                <a:gd name="T102" fmla="*/ 2147483647 w 2980"/>
                <a:gd name="T103" fmla="*/ 2147483647 h 2145"/>
                <a:gd name="T104" fmla="*/ 2147483647 w 2980"/>
                <a:gd name="T105" fmla="*/ 2147483647 h 2145"/>
                <a:gd name="T106" fmla="*/ 2147483647 w 2980"/>
                <a:gd name="T107" fmla="*/ 2147483647 h 2145"/>
                <a:gd name="T108" fmla="*/ 2147483647 w 2980"/>
                <a:gd name="T109" fmla="*/ 2147483647 h 2145"/>
                <a:gd name="T110" fmla="*/ 2147483647 w 2980"/>
                <a:gd name="T111" fmla="*/ 2147483647 h 2145"/>
                <a:gd name="T112" fmla="*/ 2147483647 w 2980"/>
                <a:gd name="T113" fmla="*/ 2147483647 h 2145"/>
                <a:gd name="T114" fmla="*/ 2147483647 w 2980"/>
                <a:gd name="T115" fmla="*/ 2147483647 h 2145"/>
                <a:gd name="T116" fmla="*/ 2147483647 w 2980"/>
                <a:gd name="T117" fmla="*/ 2147483647 h 2145"/>
                <a:gd name="T118" fmla="*/ 2147483647 w 2980"/>
                <a:gd name="T119" fmla="*/ 2147483647 h 2145"/>
                <a:gd name="T120" fmla="*/ 2147483647 w 2980"/>
                <a:gd name="T121" fmla="*/ 2147483647 h 2145"/>
                <a:gd name="T122" fmla="*/ 2147483647 w 2980"/>
                <a:gd name="T123" fmla="*/ 2147483647 h 214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980"/>
                <a:gd name="T187" fmla="*/ 0 h 2145"/>
                <a:gd name="T188" fmla="*/ 2980 w 2980"/>
                <a:gd name="T189" fmla="*/ 2145 h 214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solidFill>
              <a:srgbClr val="BFBFBF"/>
            </a:solidFill>
            <a:ln w="3175" cmpd="sng">
              <a:solidFill>
                <a:schemeClr val="bg1"/>
              </a:solidFill>
              <a:bevel/>
              <a:headEnd/>
              <a:tailEnd/>
            </a:ln>
          </p:spPr>
          <p:txBody>
            <a:bodyPr/>
            <a:lstStyle/>
            <a:p>
              <a:endParaRPr lang="zh-CN" altLang="en-US"/>
            </a:p>
          </p:txBody>
        </p:sp>
        <p:sp>
          <p:nvSpPr>
            <p:cNvPr id="28" name="稻壳儿小白白(http://dwz.cn/Wu2UP)"/>
            <p:cNvSpPr>
              <a:spLocks/>
            </p:cNvSpPr>
            <p:nvPr/>
          </p:nvSpPr>
          <p:spPr bwMode="auto">
            <a:xfrm>
              <a:off x="2099121" y="4373538"/>
              <a:ext cx="1001712" cy="1028700"/>
            </a:xfrm>
            <a:custGeom>
              <a:avLst/>
              <a:gdLst>
                <a:gd name="T0" fmla="*/ 2147483647 w 3417"/>
                <a:gd name="T1" fmla="*/ 2147483647 h 3582"/>
                <a:gd name="T2" fmla="*/ 2147483647 w 3417"/>
                <a:gd name="T3" fmla="*/ 2147483647 h 3582"/>
                <a:gd name="T4" fmla="*/ 2147483647 w 3417"/>
                <a:gd name="T5" fmla="*/ 2147483647 h 3582"/>
                <a:gd name="T6" fmla="*/ 2147483647 w 3417"/>
                <a:gd name="T7" fmla="*/ 2147483647 h 3582"/>
                <a:gd name="T8" fmla="*/ 2147483647 w 3417"/>
                <a:gd name="T9" fmla="*/ 2147483647 h 3582"/>
                <a:gd name="T10" fmla="*/ 2147483647 w 3417"/>
                <a:gd name="T11" fmla="*/ 2147483647 h 3582"/>
                <a:gd name="T12" fmla="*/ 2147483647 w 3417"/>
                <a:gd name="T13" fmla="*/ 2147483647 h 3582"/>
                <a:gd name="T14" fmla="*/ 2147483647 w 3417"/>
                <a:gd name="T15" fmla="*/ 2147483647 h 3582"/>
                <a:gd name="T16" fmla="*/ 2147483647 w 3417"/>
                <a:gd name="T17" fmla="*/ 2147483647 h 3582"/>
                <a:gd name="T18" fmla="*/ 2147483647 w 3417"/>
                <a:gd name="T19" fmla="*/ 2147483647 h 3582"/>
                <a:gd name="T20" fmla="*/ 2147483647 w 3417"/>
                <a:gd name="T21" fmla="*/ 2147483647 h 3582"/>
                <a:gd name="T22" fmla="*/ 2147483647 w 3417"/>
                <a:gd name="T23" fmla="*/ 2147483647 h 3582"/>
                <a:gd name="T24" fmla="*/ 2147483647 w 3417"/>
                <a:gd name="T25" fmla="*/ 2147483647 h 3582"/>
                <a:gd name="T26" fmla="*/ 2147483647 w 3417"/>
                <a:gd name="T27" fmla="*/ 2147483647 h 3582"/>
                <a:gd name="T28" fmla="*/ 2147483647 w 3417"/>
                <a:gd name="T29" fmla="*/ 2147483647 h 3582"/>
                <a:gd name="T30" fmla="*/ 2147483647 w 3417"/>
                <a:gd name="T31" fmla="*/ 2147483647 h 3582"/>
                <a:gd name="T32" fmla="*/ 2147483647 w 3417"/>
                <a:gd name="T33" fmla="*/ 2147483647 h 3582"/>
                <a:gd name="T34" fmla="*/ 2147483647 w 3417"/>
                <a:gd name="T35" fmla="*/ 2147483647 h 3582"/>
                <a:gd name="T36" fmla="*/ 2147483647 w 3417"/>
                <a:gd name="T37" fmla="*/ 2147483647 h 3582"/>
                <a:gd name="T38" fmla="*/ 2147483647 w 3417"/>
                <a:gd name="T39" fmla="*/ 2147483647 h 3582"/>
                <a:gd name="T40" fmla="*/ 2147483647 w 3417"/>
                <a:gd name="T41" fmla="*/ 2147483647 h 3582"/>
                <a:gd name="T42" fmla="*/ 2147483647 w 3417"/>
                <a:gd name="T43" fmla="*/ 2147483647 h 3582"/>
                <a:gd name="T44" fmla="*/ 2147483647 w 3417"/>
                <a:gd name="T45" fmla="*/ 2147483647 h 3582"/>
                <a:gd name="T46" fmla="*/ 2147483647 w 3417"/>
                <a:gd name="T47" fmla="*/ 2147483647 h 3582"/>
                <a:gd name="T48" fmla="*/ 2147483647 w 3417"/>
                <a:gd name="T49" fmla="*/ 2147483647 h 3582"/>
                <a:gd name="T50" fmla="*/ 2147483647 w 3417"/>
                <a:gd name="T51" fmla="*/ 2147483647 h 3582"/>
                <a:gd name="T52" fmla="*/ 2147483647 w 3417"/>
                <a:gd name="T53" fmla="*/ 2147483647 h 3582"/>
                <a:gd name="T54" fmla="*/ 2147483647 w 3417"/>
                <a:gd name="T55" fmla="*/ 2147483647 h 3582"/>
                <a:gd name="T56" fmla="*/ 2147483647 w 3417"/>
                <a:gd name="T57" fmla="*/ 2147483647 h 3582"/>
                <a:gd name="T58" fmla="*/ 2147483647 w 3417"/>
                <a:gd name="T59" fmla="*/ 2147483647 h 3582"/>
                <a:gd name="T60" fmla="*/ 2147483647 w 3417"/>
                <a:gd name="T61" fmla="*/ 2147483647 h 3582"/>
                <a:gd name="T62" fmla="*/ 2147483647 w 3417"/>
                <a:gd name="T63" fmla="*/ 2147483647 h 3582"/>
                <a:gd name="T64" fmla="*/ 2147483647 w 3417"/>
                <a:gd name="T65" fmla="*/ 2147483647 h 3582"/>
                <a:gd name="T66" fmla="*/ 2147483647 w 3417"/>
                <a:gd name="T67" fmla="*/ 2147483647 h 3582"/>
                <a:gd name="T68" fmla="*/ 2147483647 w 3417"/>
                <a:gd name="T69" fmla="*/ 2147483647 h 3582"/>
                <a:gd name="T70" fmla="*/ 2147483647 w 3417"/>
                <a:gd name="T71" fmla="*/ 2147483647 h 3582"/>
                <a:gd name="T72" fmla="*/ 2147483647 w 3417"/>
                <a:gd name="T73" fmla="*/ 2147483647 h 3582"/>
                <a:gd name="T74" fmla="*/ 2147483647 w 3417"/>
                <a:gd name="T75" fmla="*/ 2147483647 h 3582"/>
                <a:gd name="T76" fmla="*/ 2147483647 w 3417"/>
                <a:gd name="T77" fmla="*/ 2147483647 h 3582"/>
                <a:gd name="T78" fmla="*/ 2147483647 w 3417"/>
                <a:gd name="T79" fmla="*/ 2147483647 h 3582"/>
                <a:gd name="T80" fmla="*/ 2147483647 w 3417"/>
                <a:gd name="T81" fmla="*/ 2147483647 h 3582"/>
                <a:gd name="T82" fmla="*/ 2147483647 w 3417"/>
                <a:gd name="T83" fmla="*/ 2147483647 h 3582"/>
                <a:gd name="T84" fmla="*/ 2147483647 w 3417"/>
                <a:gd name="T85" fmla="*/ 2147483647 h 3582"/>
                <a:gd name="T86" fmla="*/ 2147483647 w 3417"/>
                <a:gd name="T87" fmla="*/ 2147483647 h 3582"/>
                <a:gd name="T88" fmla="*/ 2147483647 w 3417"/>
                <a:gd name="T89" fmla="*/ 2147483647 h 3582"/>
                <a:gd name="T90" fmla="*/ 2147483647 w 3417"/>
                <a:gd name="T91" fmla="*/ 2147483647 h 3582"/>
                <a:gd name="T92" fmla="*/ 2147483647 w 3417"/>
                <a:gd name="T93" fmla="*/ 2147483647 h 3582"/>
                <a:gd name="T94" fmla="*/ 2147483647 w 3417"/>
                <a:gd name="T95" fmla="*/ 2147483647 h 3582"/>
                <a:gd name="T96" fmla="*/ 2147483647 w 3417"/>
                <a:gd name="T97" fmla="*/ 2147483647 h 3582"/>
                <a:gd name="T98" fmla="*/ 2147483647 w 3417"/>
                <a:gd name="T99" fmla="*/ 2147483647 h 3582"/>
                <a:gd name="T100" fmla="*/ 2147483647 w 3417"/>
                <a:gd name="T101" fmla="*/ 2147483647 h 3582"/>
                <a:gd name="T102" fmla="*/ 2147483647 w 3417"/>
                <a:gd name="T103" fmla="*/ 2147483647 h 3582"/>
                <a:gd name="T104" fmla="*/ 2147483647 w 3417"/>
                <a:gd name="T105" fmla="*/ 2147483647 h 3582"/>
                <a:gd name="T106" fmla="*/ 2147483647 w 3417"/>
                <a:gd name="T107" fmla="*/ 2147483647 h 3582"/>
                <a:gd name="T108" fmla="*/ 2147483647 w 3417"/>
                <a:gd name="T109" fmla="*/ 2147483647 h 3582"/>
                <a:gd name="T110" fmla="*/ 2147483647 w 3417"/>
                <a:gd name="T111" fmla="*/ 2147483647 h 3582"/>
                <a:gd name="T112" fmla="*/ 2147483647 w 3417"/>
                <a:gd name="T113" fmla="*/ 2147483647 h 3582"/>
                <a:gd name="T114" fmla="*/ 2147483647 w 3417"/>
                <a:gd name="T115" fmla="*/ 2147483647 h 3582"/>
                <a:gd name="T116" fmla="*/ 2147483647 w 3417"/>
                <a:gd name="T117" fmla="*/ 2147483647 h 3582"/>
                <a:gd name="T118" fmla="*/ 2147483647 w 3417"/>
                <a:gd name="T119" fmla="*/ 2147483647 h 3582"/>
                <a:gd name="T120" fmla="*/ 2147483647 w 3417"/>
                <a:gd name="T121" fmla="*/ 2147483647 h 3582"/>
                <a:gd name="T122" fmla="*/ 2147483647 w 3417"/>
                <a:gd name="T123" fmla="*/ 2147483647 h 3582"/>
                <a:gd name="T124" fmla="*/ 2147483647 w 3417"/>
                <a:gd name="T125" fmla="*/ 2147483647 h 35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417"/>
                <a:gd name="T190" fmla="*/ 0 h 3582"/>
                <a:gd name="T191" fmla="*/ 3417 w 3417"/>
                <a:gd name="T192" fmla="*/ 3582 h 35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solidFill>
              <a:srgbClr val="BFBFBF"/>
            </a:solidFill>
            <a:ln w="3175" cmpd="sng">
              <a:solidFill>
                <a:schemeClr val="bg1"/>
              </a:solidFill>
              <a:bevel/>
              <a:headEnd/>
              <a:tailEnd/>
            </a:ln>
          </p:spPr>
          <p:txBody>
            <a:bodyPr/>
            <a:lstStyle/>
            <a:p>
              <a:endParaRPr lang="zh-CN" altLang="en-US"/>
            </a:p>
          </p:txBody>
        </p:sp>
        <p:sp>
          <p:nvSpPr>
            <p:cNvPr id="29" name="稻壳儿小白白(http://dwz.cn/Wu2UP)"/>
            <p:cNvSpPr>
              <a:spLocks/>
            </p:cNvSpPr>
            <p:nvPr/>
          </p:nvSpPr>
          <p:spPr bwMode="auto">
            <a:xfrm>
              <a:off x="1472058" y="3051150"/>
              <a:ext cx="1377950" cy="1003300"/>
            </a:xfrm>
            <a:custGeom>
              <a:avLst/>
              <a:gdLst>
                <a:gd name="T0" fmla="*/ 2147483647 w 4767"/>
                <a:gd name="T1" fmla="*/ 2147483647 h 3475"/>
                <a:gd name="T2" fmla="*/ 2147483647 w 4767"/>
                <a:gd name="T3" fmla="*/ 2147483647 h 3475"/>
                <a:gd name="T4" fmla="*/ 2147483647 w 4767"/>
                <a:gd name="T5" fmla="*/ 2147483647 h 3475"/>
                <a:gd name="T6" fmla="*/ 2147483647 w 4767"/>
                <a:gd name="T7" fmla="*/ 2147483647 h 3475"/>
                <a:gd name="T8" fmla="*/ 2147483647 w 4767"/>
                <a:gd name="T9" fmla="*/ 2147483647 h 3475"/>
                <a:gd name="T10" fmla="*/ 2147483647 w 4767"/>
                <a:gd name="T11" fmla="*/ 2147483647 h 3475"/>
                <a:gd name="T12" fmla="*/ 2147483647 w 4767"/>
                <a:gd name="T13" fmla="*/ 2147483647 h 3475"/>
                <a:gd name="T14" fmla="*/ 2147483647 w 4767"/>
                <a:gd name="T15" fmla="*/ 2147483647 h 3475"/>
                <a:gd name="T16" fmla="*/ 2147483647 w 4767"/>
                <a:gd name="T17" fmla="*/ 2147483647 h 3475"/>
                <a:gd name="T18" fmla="*/ 2147483647 w 4767"/>
                <a:gd name="T19" fmla="*/ 2147483647 h 3475"/>
                <a:gd name="T20" fmla="*/ 2147483647 w 4767"/>
                <a:gd name="T21" fmla="*/ 2147483647 h 3475"/>
                <a:gd name="T22" fmla="*/ 2147483647 w 4767"/>
                <a:gd name="T23" fmla="*/ 2147483647 h 3475"/>
                <a:gd name="T24" fmla="*/ 2147483647 w 4767"/>
                <a:gd name="T25" fmla="*/ 2147483647 h 3475"/>
                <a:gd name="T26" fmla="*/ 2147483647 w 4767"/>
                <a:gd name="T27" fmla="*/ 2147483647 h 3475"/>
                <a:gd name="T28" fmla="*/ 2147483647 w 4767"/>
                <a:gd name="T29" fmla="*/ 2147483647 h 3475"/>
                <a:gd name="T30" fmla="*/ 2147483647 w 4767"/>
                <a:gd name="T31" fmla="*/ 2147483647 h 3475"/>
                <a:gd name="T32" fmla="*/ 2147483647 w 4767"/>
                <a:gd name="T33" fmla="*/ 2147483647 h 3475"/>
                <a:gd name="T34" fmla="*/ 2147483647 w 4767"/>
                <a:gd name="T35" fmla="*/ 2147483647 h 3475"/>
                <a:gd name="T36" fmla="*/ 2147483647 w 4767"/>
                <a:gd name="T37" fmla="*/ 2147483647 h 3475"/>
                <a:gd name="T38" fmla="*/ 2147483647 w 4767"/>
                <a:gd name="T39" fmla="*/ 2147483647 h 3475"/>
                <a:gd name="T40" fmla="*/ 2147483647 w 4767"/>
                <a:gd name="T41" fmla="*/ 2147483647 h 3475"/>
                <a:gd name="T42" fmla="*/ 2147483647 w 4767"/>
                <a:gd name="T43" fmla="*/ 2147483647 h 3475"/>
                <a:gd name="T44" fmla="*/ 2147483647 w 4767"/>
                <a:gd name="T45" fmla="*/ 2147483647 h 3475"/>
                <a:gd name="T46" fmla="*/ 2147483647 w 4767"/>
                <a:gd name="T47" fmla="*/ 2147483647 h 3475"/>
                <a:gd name="T48" fmla="*/ 2147483647 w 4767"/>
                <a:gd name="T49" fmla="*/ 2147483647 h 3475"/>
                <a:gd name="T50" fmla="*/ 2147483647 w 4767"/>
                <a:gd name="T51" fmla="*/ 2147483647 h 3475"/>
                <a:gd name="T52" fmla="*/ 2147483647 w 4767"/>
                <a:gd name="T53" fmla="*/ 2147483647 h 3475"/>
                <a:gd name="T54" fmla="*/ 2147483647 w 4767"/>
                <a:gd name="T55" fmla="*/ 2147483647 h 3475"/>
                <a:gd name="T56" fmla="*/ 2147483647 w 4767"/>
                <a:gd name="T57" fmla="*/ 2147483647 h 3475"/>
                <a:gd name="T58" fmla="*/ 2147483647 w 4767"/>
                <a:gd name="T59" fmla="*/ 2147483647 h 3475"/>
                <a:gd name="T60" fmla="*/ 2147483647 w 4767"/>
                <a:gd name="T61" fmla="*/ 2147483647 h 3475"/>
                <a:gd name="T62" fmla="*/ 2147483647 w 4767"/>
                <a:gd name="T63" fmla="*/ 2147483647 h 3475"/>
                <a:gd name="T64" fmla="*/ 2147483647 w 4767"/>
                <a:gd name="T65" fmla="*/ 2147483647 h 3475"/>
                <a:gd name="T66" fmla="*/ 2147483647 w 4767"/>
                <a:gd name="T67" fmla="*/ 2147483647 h 3475"/>
                <a:gd name="T68" fmla="*/ 2147483647 w 4767"/>
                <a:gd name="T69" fmla="*/ 2147483647 h 3475"/>
                <a:gd name="T70" fmla="*/ 2147483647 w 4767"/>
                <a:gd name="T71" fmla="*/ 2147483647 h 3475"/>
                <a:gd name="T72" fmla="*/ 2147483647 w 4767"/>
                <a:gd name="T73" fmla="*/ 2147483647 h 3475"/>
                <a:gd name="T74" fmla="*/ 2147483647 w 4767"/>
                <a:gd name="T75" fmla="*/ 2147483647 h 3475"/>
                <a:gd name="T76" fmla="*/ 2147483647 w 4767"/>
                <a:gd name="T77" fmla="*/ 2147483647 h 3475"/>
                <a:gd name="T78" fmla="*/ 2147483647 w 4767"/>
                <a:gd name="T79" fmla="*/ 2147483647 h 3475"/>
                <a:gd name="T80" fmla="*/ 2147483647 w 4767"/>
                <a:gd name="T81" fmla="*/ 2147483647 h 3475"/>
                <a:gd name="T82" fmla="*/ 2147483647 w 4767"/>
                <a:gd name="T83" fmla="*/ 2147483647 h 3475"/>
                <a:gd name="T84" fmla="*/ 2147483647 w 4767"/>
                <a:gd name="T85" fmla="*/ 2147483647 h 3475"/>
                <a:gd name="T86" fmla="*/ 2147483647 w 4767"/>
                <a:gd name="T87" fmla="*/ 2147483647 h 3475"/>
                <a:gd name="T88" fmla="*/ 2147483647 w 4767"/>
                <a:gd name="T89" fmla="*/ 2147483647 h 3475"/>
                <a:gd name="T90" fmla="*/ 2147483647 w 4767"/>
                <a:gd name="T91" fmla="*/ 2147483647 h 3475"/>
                <a:gd name="T92" fmla="*/ 2147483647 w 4767"/>
                <a:gd name="T93" fmla="*/ 2147483647 h 3475"/>
                <a:gd name="T94" fmla="*/ 2147483647 w 4767"/>
                <a:gd name="T95" fmla="*/ 2147483647 h 3475"/>
                <a:gd name="T96" fmla="*/ 2147483647 w 4767"/>
                <a:gd name="T97" fmla="*/ 2147483647 h 3475"/>
                <a:gd name="T98" fmla="*/ 2147483647 w 4767"/>
                <a:gd name="T99" fmla="*/ 2147483647 h 3475"/>
                <a:gd name="T100" fmla="*/ 2147483647 w 4767"/>
                <a:gd name="T101" fmla="*/ 2147483647 h 3475"/>
                <a:gd name="T102" fmla="*/ 2147483647 w 4767"/>
                <a:gd name="T103" fmla="*/ 2147483647 h 3475"/>
                <a:gd name="T104" fmla="*/ 2147483647 w 4767"/>
                <a:gd name="T105" fmla="*/ 2147483647 h 3475"/>
                <a:gd name="T106" fmla="*/ 2147483647 w 4767"/>
                <a:gd name="T107" fmla="*/ 2147483647 h 3475"/>
                <a:gd name="T108" fmla="*/ 2147483647 w 4767"/>
                <a:gd name="T109" fmla="*/ 2147483647 h 3475"/>
                <a:gd name="T110" fmla="*/ 2147483647 w 4767"/>
                <a:gd name="T111" fmla="*/ 2147483647 h 3475"/>
                <a:gd name="T112" fmla="*/ 2147483647 w 4767"/>
                <a:gd name="T113" fmla="*/ 2147483647 h 3475"/>
                <a:gd name="T114" fmla="*/ 2147483647 w 4767"/>
                <a:gd name="T115" fmla="*/ 2147483647 h 3475"/>
                <a:gd name="T116" fmla="*/ 2147483647 w 4767"/>
                <a:gd name="T117" fmla="*/ 2147483647 h 3475"/>
                <a:gd name="T118" fmla="*/ 2147483647 w 4767"/>
                <a:gd name="T119" fmla="*/ 2147483647 h 3475"/>
                <a:gd name="T120" fmla="*/ 2147483647 w 4767"/>
                <a:gd name="T121" fmla="*/ 2147483647 h 3475"/>
                <a:gd name="T122" fmla="*/ 2147483647 w 4767"/>
                <a:gd name="T123" fmla="*/ 2147483647 h 34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767"/>
                <a:gd name="T187" fmla="*/ 0 h 3475"/>
                <a:gd name="T188" fmla="*/ 4767 w 4767"/>
                <a:gd name="T189" fmla="*/ 3475 h 347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solidFill>
              <a:srgbClr val="BFBFBF"/>
            </a:solidFill>
            <a:ln w="3175" cmpd="sng">
              <a:solidFill>
                <a:schemeClr val="bg1"/>
              </a:solidFill>
              <a:bevel/>
              <a:headEnd/>
              <a:tailEnd/>
            </a:ln>
          </p:spPr>
          <p:txBody>
            <a:bodyPr/>
            <a:lstStyle/>
            <a:p>
              <a:endParaRPr lang="zh-CN" altLang="en-US"/>
            </a:p>
          </p:txBody>
        </p:sp>
        <p:sp>
          <p:nvSpPr>
            <p:cNvPr id="30" name="稻壳儿小白白(http://dwz.cn/Wu2UP)"/>
            <p:cNvSpPr>
              <a:spLocks/>
            </p:cNvSpPr>
            <p:nvPr/>
          </p:nvSpPr>
          <p:spPr bwMode="auto">
            <a:xfrm>
              <a:off x="297308" y="3230538"/>
              <a:ext cx="2071688" cy="1358900"/>
            </a:xfrm>
            <a:custGeom>
              <a:avLst/>
              <a:gdLst>
                <a:gd name="T0" fmla="*/ 2147483647 w 7150"/>
                <a:gd name="T1" fmla="*/ 2147483647 h 4733"/>
                <a:gd name="T2" fmla="*/ 2147483647 w 7150"/>
                <a:gd name="T3" fmla="*/ 2147483647 h 4733"/>
                <a:gd name="T4" fmla="*/ 2147483647 w 7150"/>
                <a:gd name="T5" fmla="*/ 2147483647 h 4733"/>
                <a:gd name="T6" fmla="*/ 2147483647 w 7150"/>
                <a:gd name="T7" fmla="*/ 2147483647 h 4733"/>
                <a:gd name="T8" fmla="*/ 2147483647 w 7150"/>
                <a:gd name="T9" fmla="*/ 2147483647 h 4733"/>
                <a:gd name="T10" fmla="*/ 2147483647 w 7150"/>
                <a:gd name="T11" fmla="*/ 2147483647 h 4733"/>
                <a:gd name="T12" fmla="*/ 2147483647 w 7150"/>
                <a:gd name="T13" fmla="*/ 2147483647 h 4733"/>
                <a:gd name="T14" fmla="*/ 2147483647 w 7150"/>
                <a:gd name="T15" fmla="*/ 2147483647 h 4733"/>
                <a:gd name="T16" fmla="*/ 2147483647 w 7150"/>
                <a:gd name="T17" fmla="*/ 2147483647 h 4733"/>
                <a:gd name="T18" fmla="*/ 2147483647 w 7150"/>
                <a:gd name="T19" fmla="*/ 2147483647 h 4733"/>
                <a:gd name="T20" fmla="*/ 2147483647 w 7150"/>
                <a:gd name="T21" fmla="*/ 2147483647 h 4733"/>
                <a:gd name="T22" fmla="*/ 2147483647 w 7150"/>
                <a:gd name="T23" fmla="*/ 2147483647 h 4733"/>
                <a:gd name="T24" fmla="*/ 2147483647 w 7150"/>
                <a:gd name="T25" fmla="*/ 2147483647 h 4733"/>
                <a:gd name="T26" fmla="*/ 2147483647 w 7150"/>
                <a:gd name="T27" fmla="*/ 2147483647 h 4733"/>
                <a:gd name="T28" fmla="*/ 2147483647 w 7150"/>
                <a:gd name="T29" fmla="*/ 2147483647 h 4733"/>
                <a:gd name="T30" fmla="*/ 2147483647 w 7150"/>
                <a:gd name="T31" fmla="*/ 2147483647 h 4733"/>
                <a:gd name="T32" fmla="*/ 2147483647 w 7150"/>
                <a:gd name="T33" fmla="*/ 2147483647 h 4733"/>
                <a:gd name="T34" fmla="*/ 2147483647 w 7150"/>
                <a:gd name="T35" fmla="*/ 2147483647 h 4733"/>
                <a:gd name="T36" fmla="*/ 2147483647 w 7150"/>
                <a:gd name="T37" fmla="*/ 2147483647 h 4733"/>
                <a:gd name="T38" fmla="*/ 2147483647 w 7150"/>
                <a:gd name="T39" fmla="*/ 2147483647 h 4733"/>
                <a:gd name="T40" fmla="*/ 2147483647 w 7150"/>
                <a:gd name="T41" fmla="*/ 2147483647 h 4733"/>
                <a:gd name="T42" fmla="*/ 2147483647 w 7150"/>
                <a:gd name="T43" fmla="*/ 2147483647 h 4733"/>
                <a:gd name="T44" fmla="*/ 2147483647 w 7150"/>
                <a:gd name="T45" fmla="*/ 2147483647 h 4733"/>
                <a:gd name="T46" fmla="*/ 2147483647 w 7150"/>
                <a:gd name="T47" fmla="*/ 2147483647 h 4733"/>
                <a:gd name="T48" fmla="*/ 2147483647 w 7150"/>
                <a:gd name="T49" fmla="*/ 2147483647 h 4733"/>
                <a:gd name="T50" fmla="*/ 2147483647 w 7150"/>
                <a:gd name="T51" fmla="*/ 2147483647 h 4733"/>
                <a:gd name="T52" fmla="*/ 2147483647 w 7150"/>
                <a:gd name="T53" fmla="*/ 2147483647 h 4733"/>
                <a:gd name="T54" fmla="*/ 2147483647 w 7150"/>
                <a:gd name="T55" fmla="*/ 2147483647 h 4733"/>
                <a:gd name="T56" fmla="*/ 2147483647 w 7150"/>
                <a:gd name="T57" fmla="*/ 2147483647 h 4733"/>
                <a:gd name="T58" fmla="*/ 2147483647 w 7150"/>
                <a:gd name="T59" fmla="*/ 2147483647 h 4733"/>
                <a:gd name="T60" fmla="*/ 2147483647 w 7150"/>
                <a:gd name="T61" fmla="*/ 2147483647 h 4733"/>
                <a:gd name="T62" fmla="*/ 2147483647 w 7150"/>
                <a:gd name="T63" fmla="*/ 2147483647 h 4733"/>
                <a:gd name="T64" fmla="*/ 2147483647 w 7150"/>
                <a:gd name="T65" fmla="*/ 2147483647 h 4733"/>
                <a:gd name="T66" fmla="*/ 2147483647 w 7150"/>
                <a:gd name="T67" fmla="*/ 2147483647 h 4733"/>
                <a:gd name="T68" fmla="*/ 2147483647 w 7150"/>
                <a:gd name="T69" fmla="*/ 2147483647 h 4733"/>
                <a:gd name="T70" fmla="*/ 2147483647 w 7150"/>
                <a:gd name="T71" fmla="*/ 2147483647 h 4733"/>
                <a:gd name="T72" fmla="*/ 2147483647 w 7150"/>
                <a:gd name="T73" fmla="*/ 2147483647 h 4733"/>
                <a:gd name="T74" fmla="*/ 2147483647 w 7150"/>
                <a:gd name="T75" fmla="*/ 2147483647 h 4733"/>
                <a:gd name="T76" fmla="*/ 2147483647 w 7150"/>
                <a:gd name="T77" fmla="*/ 2147483647 h 4733"/>
                <a:gd name="T78" fmla="*/ 2147483647 w 7150"/>
                <a:gd name="T79" fmla="*/ 2147483647 h 4733"/>
                <a:gd name="T80" fmla="*/ 2147483647 w 7150"/>
                <a:gd name="T81" fmla="*/ 2147483647 h 4733"/>
                <a:gd name="T82" fmla="*/ 2147483647 w 7150"/>
                <a:gd name="T83" fmla="*/ 2147483647 h 4733"/>
                <a:gd name="T84" fmla="*/ 2147483647 w 7150"/>
                <a:gd name="T85" fmla="*/ 2147483647 h 4733"/>
                <a:gd name="T86" fmla="*/ 2147483647 w 7150"/>
                <a:gd name="T87" fmla="*/ 2147483647 h 4733"/>
                <a:gd name="T88" fmla="*/ 2147483647 w 7150"/>
                <a:gd name="T89" fmla="*/ 2147483647 h 4733"/>
                <a:gd name="T90" fmla="*/ 2147483647 w 7150"/>
                <a:gd name="T91" fmla="*/ 2147483647 h 4733"/>
                <a:gd name="T92" fmla="*/ 2147483647 w 7150"/>
                <a:gd name="T93" fmla="*/ 2147483647 h 4733"/>
                <a:gd name="T94" fmla="*/ 2147483647 w 7150"/>
                <a:gd name="T95" fmla="*/ 2147483647 h 4733"/>
                <a:gd name="T96" fmla="*/ 2147483647 w 7150"/>
                <a:gd name="T97" fmla="*/ 2147483647 h 4733"/>
                <a:gd name="T98" fmla="*/ 2147483647 w 7150"/>
                <a:gd name="T99" fmla="*/ 2147483647 h 4733"/>
                <a:gd name="T100" fmla="*/ 2147483647 w 7150"/>
                <a:gd name="T101" fmla="*/ 2147483647 h 4733"/>
                <a:gd name="T102" fmla="*/ 2147483647 w 7150"/>
                <a:gd name="T103" fmla="*/ 2147483647 h 4733"/>
                <a:gd name="T104" fmla="*/ 2147483647 w 7150"/>
                <a:gd name="T105" fmla="*/ 2147483647 h 4733"/>
                <a:gd name="T106" fmla="*/ 2147483647 w 7150"/>
                <a:gd name="T107" fmla="*/ 2147483647 h 4733"/>
                <a:gd name="T108" fmla="*/ 2147483647 w 7150"/>
                <a:gd name="T109" fmla="*/ 2147483647 h 4733"/>
                <a:gd name="T110" fmla="*/ 2147483647 w 7150"/>
                <a:gd name="T111" fmla="*/ 2147483647 h 4733"/>
                <a:gd name="T112" fmla="*/ 2147483647 w 7150"/>
                <a:gd name="T113" fmla="*/ 2147483647 h 4733"/>
                <a:gd name="T114" fmla="*/ 2147483647 w 7150"/>
                <a:gd name="T115" fmla="*/ 2147483647 h 4733"/>
                <a:gd name="T116" fmla="*/ 2147483647 w 7150"/>
                <a:gd name="T117" fmla="*/ 2147483647 h 4733"/>
                <a:gd name="T118" fmla="*/ 2147483647 w 7150"/>
                <a:gd name="T119" fmla="*/ 2147483647 h 4733"/>
                <a:gd name="T120" fmla="*/ 2147483647 w 7150"/>
                <a:gd name="T121" fmla="*/ 2147483647 h 4733"/>
                <a:gd name="T122" fmla="*/ 2147483647 w 7150"/>
                <a:gd name="T123" fmla="*/ 2147483647 h 4733"/>
                <a:gd name="T124" fmla="*/ 2147483647 w 7150"/>
                <a:gd name="T125" fmla="*/ 2147483647 h 47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150"/>
                <a:gd name="T190" fmla="*/ 0 h 4733"/>
                <a:gd name="T191" fmla="*/ 7150 w 7150"/>
                <a:gd name="T192" fmla="*/ 4733 h 473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solidFill>
              <a:srgbClr val="BFBFBF"/>
            </a:solidFill>
            <a:ln w="3175" cmpd="sng">
              <a:solidFill>
                <a:schemeClr val="bg1"/>
              </a:solidFill>
              <a:bevel/>
              <a:headEnd/>
              <a:tailEnd/>
            </a:ln>
          </p:spPr>
          <p:txBody>
            <a:bodyPr/>
            <a:lstStyle/>
            <a:p>
              <a:endParaRPr lang="zh-CN" altLang="en-US"/>
            </a:p>
          </p:txBody>
        </p:sp>
        <p:sp>
          <p:nvSpPr>
            <p:cNvPr id="31" name="稻壳儿小白白(http://dwz.cn/Wu2UP)"/>
            <p:cNvSpPr>
              <a:spLocks/>
            </p:cNvSpPr>
            <p:nvPr/>
          </p:nvSpPr>
          <p:spPr bwMode="auto">
            <a:xfrm>
              <a:off x="106808" y="1733525"/>
              <a:ext cx="2198688" cy="1674813"/>
            </a:xfrm>
            <a:custGeom>
              <a:avLst/>
              <a:gdLst>
                <a:gd name="T0" fmla="*/ 2147483647 w 7557"/>
                <a:gd name="T1" fmla="*/ 2147483647 h 5874"/>
                <a:gd name="T2" fmla="*/ 2147483647 w 7557"/>
                <a:gd name="T3" fmla="*/ 2147483647 h 5874"/>
                <a:gd name="T4" fmla="*/ 2147483647 w 7557"/>
                <a:gd name="T5" fmla="*/ 2147483647 h 5874"/>
                <a:gd name="T6" fmla="*/ 2147483647 w 7557"/>
                <a:gd name="T7" fmla="*/ 2147483647 h 5874"/>
                <a:gd name="T8" fmla="*/ 2147483647 w 7557"/>
                <a:gd name="T9" fmla="*/ 2147483647 h 5874"/>
                <a:gd name="T10" fmla="*/ 2147483647 w 7557"/>
                <a:gd name="T11" fmla="*/ 2147483647 h 5874"/>
                <a:gd name="T12" fmla="*/ 2147483647 w 7557"/>
                <a:gd name="T13" fmla="*/ 2147483647 h 5874"/>
                <a:gd name="T14" fmla="*/ 2147483647 w 7557"/>
                <a:gd name="T15" fmla="*/ 2147483647 h 5874"/>
                <a:gd name="T16" fmla="*/ 2147483647 w 7557"/>
                <a:gd name="T17" fmla="*/ 2147483647 h 5874"/>
                <a:gd name="T18" fmla="*/ 2147483647 w 7557"/>
                <a:gd name="T19" fmla="*/ 0 h 5874"/>
                <a:gd name="T20" fmla="*/ 2147483647 w 7557"/>
                <a:gd name="T21" fmla="*/ 2147483647 h 5874"/>
                <a:gd name="T22" fmla="*/ 2147483647 w 7557"/>
                <a:gd name="T23" fmla="*/ 2147483647 h 5874"/>
                <a:gd name="T24" fmla="*/ 2147483647 w 7557"/>
                <a:gd name="T25" fmla="*/ 2147483647 h 5874"/>
                <a:gd name="T26" fmla="*/ 2147483647 w 7557"/>
                <a:gd name="T27" fmla="*/ 2147483647 h 5874"/>
                <a:gd name="T28" fmla="*/ 2147483647 w 7557"/>
                <a:gd name="T29" fmla="*/ 2147483647 h 5874"/>
                <a:gd name="T30" fmla="*/ 2147483647 w 7557"/>
                <a:gd name="T31" fmla="*/ 2147483647 h 5874"/>
                <a:gd name="T32" fmla="*/ 2147483647 w 7557"/>
                <a:gd name="T33" fmla="*/ 2147483647 h 5874"/>
                <a:gd name="T34" fmla="*/ 2147483647 w 7557"/>
                <a:gd name="T35" fmla="*/ 2147483647 h 5874"/>
                <a:gd name="T36" fmla="*/ 2147483647 w 7557"/>
                <a:gd name="T37" fmla="*/ 2147483647 h 5874"/>
                <a:gd name="T38" fmla="*/ 2147483647 w 7557"/>
                <a:gd name="T39" fmla="*/ 2147483647 h 5874"/>
                <a:gd name="T40" fmla="*/ 2147483647 w 7557"/>
                <a:gd name="T41" fmla="*/ 2147483647 h 5874"/>
                <a:gd name="T42" fmla="*/ 2147483647 w 7557"/>
                <a:gd name="T43" fmla="*/ 2147483647 h 5874"/>
                <a:gd name="T44" fmla="*/ 2147483647 w 7557"/>
                <a:gd name="T45" fmla="*/ 2147483647 h 5874"/>
                <a:gd name="T46" fmla="*/ 2147483647 w 7557"/>
                <a:gd name="T47" fmla="*/ 2147483647 h 5874"/>
                <a:gd name="T48" fmla="*/ 2147483647 w 7557"/>
                <a:gd name="T49" fmla="*/ 2147483647 h 5874"/>
                <a:gd name="T50" fmla="*/ 2147483647 w 7557"/>
                <a:gd name="T51" fmla="*/ 2147483647 h 5874"/>
                <a:gd name="T52" fmla="*/ 2147483647 w 7557"/>
                <a:gd name="T53" fmla="*/ 2147483647 h 5874"/>
                <a:gd name="T54" fmla="*/ 2147483647 w 7557"/>
                <a:gd name="T55" fmla="*/ 2147483647 h 5874"/>
                <a:gd name="T56" fmla="*/ 2147483647 w 7557"/>
                <a:gd name="T57" fmla="*/ 2147483647 h 5874"/>
                <a:gd name="T58" fmla="*/ 2147483647 w 7557"/>
                <a:gd name="T59" fmla="*/ 2147483647 h 5874"/>
                <a:gd name="T60" fmla="*/ 2147483647 w 7557"/>
                <a:gd name="T61" fmla="*/ 2147483647 h 5874"/>
                <a:gd name="T62" fmla="*/ 2147483647 w 7557"/>
                <a:gd name="T63" fmla="*/ 2147483647 h 5874"/>
                <a:gd name="T64" fmla="*/ 2147483647 w 7557"/>
                <a:gd name="T65" fmla="*/ 2147483647 h 5874"/>
                <a:gd name="T66" fmla="*/ 2147483647 w 7557"/>
                <a:gd name="T67" fmla="*/ 2147483647 h 5874"/>
                <a:gd name="T68" fmla="*/ 2147483647 w 7557"/>
                <a:gd name="T69" fmla="*/ 2147483647 h 5874"/>
                <a:gd name="T70" fmla="*/ 2147483647 w 7557"/>
                <a:gd name="T71" fmla="*/ 2147483647 h 5874"/>
                <a:gd name="T72" fmla="*/ 2147483647 w 7557"/>
                <a:gd name="T73" fmla="*/ 2147483647 h 5874"/>
                <a:gd name="T74" fmla="*/ 2147483647 w 7557"/>
                <a:gd name="T75" fmla="*/ 2147483647 h 5874"/>
                <a:gd name="T76" fmla="*/ 2147483647 w 7557"/>
                <a:gd name="T77" fmla="*/ 2147483647 h 5874"/>
                <a:gd name="T78" fmla="*/ 2147483647 w 7557"/>
                <a:gd name="T79" fmla="*/ 2147483647 h 5874"/>
                <a:gd name="T80" fmla="*/ 2147483647 w 7557"/>
                <a:gd name="T81" fmla="*/ 2147483647 h 5874"/>
                <a:gd name="T82" fmla="*/ 2147483647 w 7557"/>
                <a:gd name="T83" fmla="*/ 2147483647 h 5874"/>
                <a:gd name="T84" fmla="*/ 2147483647 w 7557"/>
                <a:gd name="T85" fmla="*/ 2147483647 h 5874"/>
                <a:gd name="T86" fmla="*/ 2147483647 w 7557"/>
                <a:gd name="T87" fmla="*/ 2147483647 h 5874"/>
                <a:gd name="T88" fmla="*/ 2147483647 w 7557"/>
                <a:gd name="T89" fmla="*/ 2147483647 h 5874"/>
                <a:gd name="T90" fmla="*/ 2147483647 w 7557"/>
                <a:gd name="T91" fmla="*/ 2147483647 h 5874"/>
                <a:gd name="T92" fmla="*/ 2147483647 w 7557"/>
                <a:gd name="T93" fmla="*/ 2147483647 h 5874"/>
                <a:gd name="T94" fmla="*/ 2147483647 w 7557"/>
                <a:gd name="T95" fmla="*/ 2147483647 h 5874"/>
                <a:gd name="T96" fmla="*/ 2147483647 w 7557"/>
                <a:gd name="T97" fmla="*/ 2147483647 h 5874"/>
                <a:gd name="T98" fmla="*/ 2147483647 w 7557"/>
                <a:gd name="T99" fmla="*/ 2147483647 h 5874"/>
                <a:gd name="T100" fmla="*/ 2147483647 w 7557"/>
                <a:gd name="T101" fmla="*/ 2147483647 h 5874"/>
                <a:gd name="T102" fmla="*/ 2147483647 w 7557"/>
                <a:gd name="T103" fmla="*/ 2147483647 h 5874"/>
                <a:gd name="T104" fmla="*/ 2147483647 w 7557"/>
                <a:gd name="T105" fmla="*/ 2147483647 h 5874"/>
                <a:gd name="T106" fmla="*/ 2147483647 w 7557"/>
                <a:gd name="T107" fmla="*/ 2147483647 h 5874"/>
                <a:gd name="T108" fmla="*/ 2147483647 w 7557"/>
                <a:gd name="T109" fmla="*/ 2147483647 h 5874"/>
                <a:gd name="T110" fmla="*/ 2147483647 w 7557"/>
                <a:gd name="T111" fmla="*/ 2147483647 h 5874"/>
                <a:gd name="T112" fmla="*/ 2147483647 w 7557"/>
                <a:gd name="T113" fmla="*/ 2147483647 h 5874"/>
                <a:gd name="T114" fmla="*/ 2147483647 w 7557"/>
                <a:gd name="T115" fmla="*/ 2147483647 h 5874"/>
                <a:gd name="T116" fmla="*/ 2147483647 w 7557"/>
                <a:gd name="T117" fmla="*/ 2147483647 h 5874"/>
                <a:gd name="T118" fmla="*/ 2147483647 w 7557"/>
                <a:gd name="T119" fmla="*/ 2147483647 h 5874"/>
                <a:gd name="T120" fmla="*/ 2147483647 w 7557"/>
                <a:gd name="T121" fmla="*/ 2147483647 h 5874"/>
                <a:gd name="T122" fmla="*/ 2147483647 w 7557"/>
                <a:gd name="T123" fmla="*/ 2147483647 h 5874"/>
                <a:gd name="T124" fmla="*/ 2147483647 w 7557"/>
                <a:gd name="T125" fmla="*/ 2147483647 h 58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557"/>
                <a:gd name="T190" fmla="*/ 0 h 5874"/>
                <a:gd name="T191" fmla="*/ 7557 w 7557"/>
                <a:gd name="T192" fmla="*/ 5874 h 58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solidFill>
              <a:srgbClr val="BFBFBF"/>
            </a:solidFill>
            <a:ln w="3175" cmpd="sng">
              <a:solidFill>
                <a:schemeClr val="bg1"/>
              </a:solidFill>
              <a:bevel/>
              <a:headEnd/>
              <a:tailEnd/>
            </a:ln>
          </p:spPr>
          <p:txBody>
            <a:bodyPr/>
            <a:lstStyle/>
            <a:p>
              <a:endParaRPr lang="zh-CN" altLang="en-US"/>
            </a:p>
          </p:txBody>
        </p:sp>
        <p:sp>
          <p:nvSpPr>
            <p:cNvPr id="32" name="稻壳儿小白白(http://dwz.cn/Wu2UP)"/>
            <p:cNvSpPr>
              <a:spLocks/>
            </p:cNvSpPr>
            <p:nvPr/>
          </p:nvSpPr>
          <p:spPr bwMode="auto">
            <a:xfrm>
              <a:off x="2973833" y="3160688"/>
              <a:ext cx="333375" cy="522287"/>
            </a:xfrm>
            <a:custGeom>
              <a:avLst/>
              <a:gdLst>
                <a:gd name="T0" fmla="*/ 2147483647 w 1159"/>
                <a:gd name="T1" fmla="*/ 2147483647 h 1815"/>
                <a:gd name="T2" fmla="*/ 2147483647 w 1159"/>
                <a:gd name="T3" fmla="*/ 2147483647 h 1815"/>
                <a:gd name="T4" fmla="*/ 2147483647 w 1159"/>
                <a:gd name="T5" fmla="*/ 2147483647 h 1815"/>
                <a:gd name="T6" fmla="*/ 2147483647 w 1159"/>
                <a:gd name="T7" fmla="*/ 2147483647 h 1815"/>
                <a:gd name="T8" fmla="*/ 2147483647 w 1159"/>
                <a:gd name="T9" fmla="*/ 2147483647 h 1815"/>
                <a:gd name="T10" fmla="*/ 2147483647 w 1159"/>
                <a:gd name="T11" fmla="*/ 2147483647 h 1815"/>
                <a:gd name="T12" fmla="*/ 2147483647 w 1159"/>
                <a:gd name="T13" fmla="*/ 2147483647 h 1815"/>
                <a:gd name="T14" fmla="*/ 2147483647 w 1159"/>
                <a:gd name="T15" fmla="*/ 2147483647 h 1815"/>
                <a:gd name="T16" fmla="*/ 2147483647 w 1159"/>
                <a:gd name="T17" fmla="*/ 2147483647 h 1815"/>
                <a:gd name="T18" fmla="*/ 2147483647 w 1159"/>
                <a:gd name="T19" fmla="*/ 2147483647 h 1815"/>
                <a:gd name="T20" fmla="*/ 2147483647 w 1159"/>
                <a:gd name="T21" fmla="*/ 2147483647 h 1815"/>
                <a:gd name="T22" fmla="*/ 2147483647 w 1159"/>
                <a:gd name="T23" fmla="*/ 2147483647 h 1815"/>
                <a:gd name="T24" fmla="*/ 2147483647 w 1159"/>
                <a:gd name="T25" fmla="*/ 2147483647 h 1815"/>
                <a:gd name="T26" fmla="*/ 2147483647 w 1159"/>
                <a:gd name="T27" fmla="*/ 2147483647 h 1815"/>
                <a:gd name="T28" fmla="*/ 2147483647 w 1159"/>
                <a:gd name="T29" fmla="*/ 2147483647 h 1815"/>
                <a:gd name="T30" fmla="*/ 2147483647 w 1159"/>
                <a:gd name="T31" fmla="*/ 2147483647 h 1815"/>
                <a:gd name="T32" fmla="*/ 2147483647 w 1159"/>
                <a:gd name="T33" fmla="*/ 2147483647 h 1815"/>
                <a:gd name="T34" fmla="*/ 2147483647 w 1159"/>
                <a:gd name="T35" fmla="*/ 2147483647 h 1815"/>
                <a:gd name="T36" fmla="*/ 2147483647 w 1159"/>
                <a:gd name="T37" fmla="*/ 2147483647 h 1815"/>
                <a:gd name="T38" fmla="*/ 2147483647 w 1159"/>
                <a:gd name="T39" fmla="*/ 2147483647 h 1815"/>
                <a:gd name="T40" fmla="*/ 2147483647 w 1159"/>
                <a:gd name="T41" fmla="*/ 2147483647 h 1815"/>
                <a:gd name="T42" fmla="*/ 2147483647 w 1159"/>
                <a:gd name="T43" fmla="*/ 2147483647 h 1815"/>
                <a:gd name="T44" fmla="*/ 2147483647 w 1159"/>
                <a:gd name="T45" fmla="*/ 2147483647 h 1815"/>
                <a:gd name="T46" fmla="*/ 2147483647 w 1159"/>
                <a:gd name="T47" fmla="*/ 2147483647 h 1815"/>
                <a:gd name="T48" fmla="*/ 2147483647 w 1159"/>
                <a:gd name="T49" fmla="*/ 2147483647 h 1815"/>
                <a:gd name="T50" fmla="*/ 2147483647 w 1159"/>
                <a:gd name="T51" fmla="*/ 2147483647 h 1815"/>
                <a:gd name="T52" fmla="*/ 2147483647 w 1159"/>
                <a:gd name="T53" fmla="*/ 2147483647 h 1815"/>
                <a:gd name="T54" fmla="*/ 2147483647 w 1159"/>
                <a:gd name="T55" fmla="*/ 2147483647 h 1815"/>
                <a:gd name="T56" fmla="*/ 2147483647 w 1159"/>
                <a:gd name="T57" fmla="*/ 2147483647 h 1815"/>
                <a:gd name="T58" fmla="*/ 2147483647 w 1159"/>
                <a:gd name="T59" fmla="*/ 2147483647 h 1815"/>
                <a:gd name="T60" fmla="*/ 2147483647 w 1159"/>
                <a:gd name="T61" fmla="*/ 2147483647 h 1815"/>
                <a:gd name="T62" fmla="*/ 2147483647 w 1159"/>
                <a:gd name="T63" fmla="*/ 2147483647 h 1815"/>
                <a:gd name="T64" fmla="*/ 2147483647 w 1159"/>
                <a:gd name="T65" fmla="*/ 2147483647 h 1815"/>
                <a:gd name="T66" fmla="*/ 2147483647 w 1159"/>
                <a:gd name="T67" fmla="*/ 2147483647 h 1815"/>
                <a:gd name="T68" fmla="*/ 2147483647 w 1159"/>
                <a:gd name="T69" fmla="*/ 2147483647 h 1815"/>
                <a:gd name="T70" fmla="*/ 2147483647 w 1159"/>
                <a:gd name="T71" fmla="*/ 2147483647 h 1815"/>
                <a:gd name="T72" fmla="*/ 2147483647 w 1159"/>
                <a:gd name="T73" fmla="*/ 2147483647 h 1815"/>
                <a:gd name="T74" fmla="*/ 2147483647 w 1159"/>
                <a:gd name="T75" fmla="*/ 2147483647 h 1815"/>
                <a:gd name="T76" fmla="*/ 2147483647 w 1159"/>
                <a:gd name="T77" fmla="*/ 2147483647 h 1815"/>
                <a:gd name="T78" fmla="*/ 2147483647 w 1159"/>
                <a:gd name="T79" fmla="*/ 2147483647 h 1815"/>
                <a:gd name="T80" fmla="*/ 2147483647 w 1159"/>
                <a:gd name="T81" fmla="*/ 2147483647 h 1815"/>
                <a:gd name="T82" fmla="*/ 2147483647 w 1159"/>
                <a:gd name="T83" fmla="*/ 2147483647 h 1815"/>
                <a:gd name="T84" fmla="*/ 2147483647 w 1159"/>
                <a:gd name="T85" fmla="*/ 2147483647 h 1815"/>
                <a:gd name="T86" fmla="*/ 2147483647 w 1159"/>
                <a:gd name="T87" fmla="*/ 2147483647 h 1815"/>
                <a:gd name="T88" fmla="*/ 2147483647 w 1159"/>
                <a:gd name="T89" fmla="*/ 2147483647 h 1815"/>
                <a:gd name="T90" fmla="*/ 2147483647 w 1159"/>
                <a:gd name="T91" fmla="*/ 2147483647 h 1815"/>
                <a:gd name="T92" fmla="*/ 2147483647 w 1159"/>
                <a:gd name="T93" fmla="*/ 2147483647 h 1815"/>
                <a:gd name="T94" fmla="*/ 2147483647 w 1159"/>
                <a:gd name="T95" fmla="*/ 2147483647 h 1815"/>
                <a:gd name="T96" fmla="*/ 2147483647 w 1159"/>
                <a:gd name="T97" fmla="*/ 2147483647 h 1815"/>
                <a:gd name="T98" fmla="*/ 2147483647 w 1159"/>
                <a:gd name="T99" fmla="*/ 2147483647 h 1815"/>
                <a:gd name="T100" fmla="*/ 2147483647 w 1159"/>
                <a:gd name="T101" fmla="*/ 2147483647 h 1815"/>
                <a:gd name="T102" fmla="*/ 2147483647 w 1159"/>
                <a:gd name="T103" fmla="*/ 2147483647 h 1815"/>
                <a:gd name="T104" fmla="*/ 2147483647 w 1159"/>
                <a:gd name="T105" fmla="*/ 2147483647 h 1815"/>
                <a:gd name="T106" fmla="*/ 2147483647 w 1159"/>
                <a:gd name="T107" fmla="*/ 2147483647 h 1815"/>
                <a:gd name="T108" fmla="*/ 2147483647 w 1159"/>
                <a:gd name="T109" fmla="*/ 2147483647 h 1815"/>
                <a:gd name="T110" fmla="*/ 2147483647 w 1159"/>
                <a:gd name="T111" fmla="*/ 2147483647 h 1815"/>
                <a:gd name="T112" fmla="*/ 2147483647 w 1159"/>
                <a:gd name="T113" fmla="*/ 2147483647 h 1815"/>
                <a:gd name="T114" fmla="*/ 2147483647 w 1159"/>
                <a:gd name="T115" fmla="*/ 2147483647 h 1815"/>
                <a:gd name="T116" fmla="*/ 2147483647 w 1159"/>
                <a:gd name="T117" fmla="*/ 2147483647 h 1815"/>
                <a:gd name="T118" fmla="*/ 2147483647 w 1159"/>
                <a:gd name="T119" fmla="*/ 2147483647 h 1815"/>
                <a:gd name="T120" fmla="*/ 2147483647 w 1159"/>
                <a:gd name="T121" fmla="*/ 2147483647 h 181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159"/>
                <a:gd name="T184" fmla="*/ 0 h 1815"/>
                <a:gd name="T185" fmla="*/ 1159 w 1159"/>
                <a:gd name="T186" fmla="*/ 1815 h 181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solidFill>
              <a:srgbClr val="117A68"/>
            </a:solidFill>
            <a:ln w="3175" cmpd="sng">
              <a:solidFill>
                <a:schemeClr val="bg1"/>
              </a:solidFill>
              <a:bevel/>
              <a:headEnd/>
              <a:tailEnd/>
            </a:ln>
          </p:spPr>
          <p:txBody>
            <a:bodyPr/>
            <a:lstStyle/>
            <a:p>
              <a:endParaRPr lang="zh-CN" altLang="en-US"/>
            </a:p>
          </p:txBody>
        </p:sp>
        <p:sp>
          <p:nvSpPr>
            <p:cNvPr id="33" name="稻壳儿小白白(http://dwz.cn/Wu2UP)"/>
            <p:cNvSpPr>
              <a:spLocks/>
            </p:cNvSpPr>
            <p:nvPr/>
          </p:nvSpPr>
          <p:spPr bwMode="auto">
            <a:xfrm>
              <a:off x="1853058" y="2646338"/>
              <a:ext cx="1558925" cy="1360487"/>
            </a:xfrm>
            <a:custGeom>
              <a:avLst/>
              <a:gdLst>
                <a:gd name="T0" fmla="*/ 2147483647 w 5358"/>
                <a:gd name="T1" fmla="*/ 2147483647 h 4735"/>
                <a:gd name="T2" fmla="*/ 2147483647 w 5358"/>
                <a:gd name="T3" fmla="*/ 2147483647 h 4735"/>
                <a:gd name="T4" fmla="*/ 2147483647 w 5358"/>
                <a:gd name="T5" fmla="*/ 2147483647 h 4735"/>
                <a:gd name="T6" fmla="*/ 2147483647 w 5358"/>
                <a:gd name="T7" fmla="*/ 2147483647 h 4735"/>
                <a:gd name="T8" fmla="*/ 2147483647 w 5358"/>
                <a:gd name="T9" fmla="*/ 2147483647 h 4735"/>
                <a:gd name="T10" fmla="*/ 2147483647 w 5358"/>
                <a:gd name="T11" fmla="*/ 2147483647 h 4735"/>
                <a:gd name="T12" fmla="*/ 2147483647 w 5358"/>
                <a:gd name="T13" fmla="*/ 2147483647 h 4735"/>
                <a:gd name="T14" fmla="*/ 2147483647 w 5358"/>
                <a:gd name="T15" fmla="*/ 2147483647 h 4735"/>
                <a:gd name="T16" fmla="*/ 2147483647 w 5358"/>
                <a:gd name="T17" fmla="*/ 2147483647 h 4735"/>
                <a:gd name="T18" fmla="*/ 2147483647 w 5358"/>
                <a:gd name="T19" fmla="*/ 2147483647 h 4735"/>
                <a:gd name="T20" fmla="*/ 2147483647 w 5358"/>
                <a:gd name="T21" fmla="*/ 2147483647 h 4735"/>
                <a:gd name="T22" fmla="*/ 2147483647 w 5358"/>
                <a:gd name="T23" fmla="*/ 2147483647 h 4735"/>
                <a:gd name="T24" fmla="*/ 2147483647 w 5358"/>
                <a:gd name="T25" fmla="*/ 2147483647 h 4735"/>
                <a:gd name="T26" fmla="*/ 2147483647 w 5358"/>
                <a:gd name="T27" fmla="*/ 2147483647 h 4735"/>
                <a:gd name="T28" fmla="*/ 2147483647 w 5358"/>
                <a:gd name="T29" fmla="*/ 2147483647 h 4735"/>
                <a:gd name="T30" fmla="*/ 2147483647 w 5358"/>
                <a:gd name="T31" fmla="*/ 2147483647 h 4735"/>
                <a:gd name="T32" fmla="*/ 2147483647 w 5358"/>
                <a:gd name="T33" fmla="*/ 2147483647 h 4735"/>
                <a:gd name="T34" fmla="*/ 2147483647 w 5358"/>
                <a:gd name="T35" fmla="*/ 2147483647 h 4735"/>
                <a:gd name="T36" fmla="*/ 2147483647 w 5358"/>
                <a:gd name="T37" fmla="*/ 2147483647 h 4735"/>
                <a:gd name="T38" fmla="*/ 2147483647 w 5358"/>
                <a:gd name="T39" fmla="*/ 2147483647 h 4735"/>
                <a:gd name="T40" fmla="*/ 2147483647 w 5358"/>
                <a:gd name="T41" fmla="*/ 2147483647 h 4735"/>
                <a:gd name="T42" fmla="*/ 2147483647 w 5358"/>
                <a:gd name="T43" fmla="*/ 2147483647 h 4735"/>
                <a:gd name="T44" fmla="*/ 2147483647 w 5358"/>
                <a:gd name="T45" fmla="*/ 2147483647 h 4735"/>
                <a:gd name="T46" fmla="*/ 2147483647 w 5358"/>
                <a:gd name="T47" fmla="*/ 2147483647 h 4735"/>
                <a:gd name="T48" fmla="*/ 2147483647 w 5358"/>
                <a:gd name="T49" fmla="*/ 2147483647 h 4735"/>
                <a:gd name="T50" fmla="*/ 2147483647 w 5358"/>
                <a:gd name="T51" fmla="*/ 2147483647 h 4735"/>
                <a:gd name="T52" fmla="*/ 2147483647 w 5358"/>
                <a:gd name="T53" fmla="*/ 2147483647 h 4735"/>
                <a:gd name="T54" fmla="*/ 2147483647 w 5358"/>
                <a:gd name="T55" fmla="*/ 2147483647 h 4735"/>
                <a:gd name="T56" fmla="*/ 2147483647 w 5358"/>
                <a:gd name="T57" fmla="*/ 2147483647 h 4735"/>
                <a:gd name="T58" fmla="*/ 2147483647 w 5358"/>
                <a:gd name="T59" fmla="*/ 2147483647 h 4735"/>
                <a:gd name="T60" fmla="*/ 2147483647 w 5358"/>
                <a:gd name="T61" fmla="*/ 2147483647 h 4735"/>
                <a:gd name="T62" fmla="*/ 2147483647 w 5358"/>
                <a:gd name="T63" fmla="*/ 2147483647 h 4735"/>
                <a:gd name="T64" fmla="*/ 2147483647 w 5358"/>
                <a:gd name="T65" fmla="*/ 2147483647 h 4735"/>
                <a:gd name="T66" fmla="*/ 2147483647 w 5358"/>
                <a:gd name="T67" fmla="*/ 2147483647 h 4735"/>
                <a:gd name="T68" fmla="*/ 2147483647 w 5358"/>
                <a:gd name="T69" fmla="*/ 2147483647 h 4735"/>
                <a:gd name="T70" fmla="*/ 2147483647 w 5358"/>
                <a:gd name="T71" fmla="*/ 2147483647 h 4735"/>
                <a:gd name="T72" fmla="*/ 2147483647 w 5358"/>
                <a:gd name="T73" fmla="*/ 2147483647 h 4735"/>
                <a:gd name="T74" fmla="*/ 2147483647 w 5358"/>
                <a:gd name="T75" fmla="*/ 2147483647 h 4735"/>
                <a:gd name="T76" fmla="*/ 2147483647 w 5358"/>
                <a:gd name="T77" fmla="*/ 2147483647 h 4735"/>
                <a:gd name="T78" fmla="*/ 2147483647 w 5358"/>
                <a:gd name="T79" fmla="*/ 2147483647 h 4735"/>
                <a:gd name="T80" fmla="*/ 2147483647 w 5358"/>
                <a:gd name="T81" fmla="*/ 2147483647 h 4735"/>
                <a:gd name="T82" fmla="*/ 2147483647 w 5358"/>
                <a:gd name="T83" fmla="*/ 2147483647 h 4735"/>
                <a:gd name="T84" fmla="*/ 2147483647 w 5358"/>
                <a:gd name="T85" fmla="*/ 2147483647 h 4735"/>
                <a:gd name="T86" fmla="*/ 2147483647 w 5358"/>
                <a:gd name="T87" fmla="*/ 2147483647 h 4735"/>
                <a:gd name="T88" fmla="*/ 2147483647 w 5358"/>
                <a:gd name="T89" fmla="*/ 2147483647 h 4735"/>
                <a:gd name="T90" fmla="*/ 2147483647 w 5358"/>
                <a:gd name="T91" fmla="*/ 2147483647 h 4735"/>
                <a:gd name="T92" fmla="*/ 2147483647 w 5358"/>
                <a:gd name="T93" fmla="*/ 2147483647 h 4735"/>
                <a:gd name="T94" fmla="*/ 2147483647 w 5358"/>
                <a:gd name="T95" fmla="*/ 2147483647 h 4735"/>
                <a:gd name="T96" fmla="*/ 2147483647 w 5358"/>
                <a:gd name="T97" fmla="*/ 2147483647 h 4735"/>
                <a:gd name="T98" fmla="*/ 2147483647 w 5358"/>
                <a:gd name="T99" fmla="*/ 2147483647 h 4735"/>
                <a:gd name="T100" fmla="*/ 2147483647 w 5358"/>
                <a:gd name="T101" fmla="*/ 2147483647 h 4735"/>
                <a:gd name="T102" fmla="*/ 2147483647 w 5358"/>
                <a:gd name="T103" fmla="*/ 2147483647 h 4735"/>
                <a:gd name="T104" fmla="*/ 2147483647 w 5358"/>
                <a:gd name="T105" fmla="*/ 2147483647 h 4735"/>
                <a:gd name="T106" fmla="*/ 2147483647 w 5358"/>
                <a:gd name="T107" fmla="*/ 2147483647 h 4735"/>
                <a:gd name="T108" fmla="*/ 2147483647 w 5358"/>
                <a:gd name="T109" fmla="*/ 2147483647 h 4735"/>
                <a:gd name="T110" fmla="*/ 2147483647 w 5358"/>
                <a:gd name="T111" fmla="*/ 2147483647 h 4735"/>
                <a:gd name="T112" fmla="*/ 2147483647 w 5358"/>
                <a:gd name="T113" fmla="*/ 2147483647 h 4735"/>
                <a:gd name="T114" fmla="*/ 2147483647 w 5358"/>
                <a:gd name="T115" fmla="*/ 2147483647 h 4735"/>
                <a:gd name="T116" fmla="*/ 2147483647 w 5358"/>
                <a:gd name="T117" fmla="*/ 2147483647 h 4735"/>
                <a:gd name="T118" fmla="*/ 2147483647 w 5358"/>
                <a:gd name="T119" fmla="*/ 2147483647 h 4735"/>
                <a:gd name="T120" fmla="*/ 2147483647 w 5358"/>
                <a:gd name="T121" fmla="*/ 2147483647 h 4735"/>
                <a:gd name="T122" fmla="*/ 2147483647 w 5358"/>
                <a:gd name="T123" fmla="*/ 2147483647 h 4735"/>
                <a:gd name="T124" fmla="*/ 2147483647 w 5358"/>
                <a:gd name="T125" fmla="*/ 2147483647 h 473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358"/>
                <a:gd name="T190" fmla="*/ 0 h 4735"/>
                <a:gd name="T191" fmla="*/ 5358 w 5358"/>
                <a:gd name="T192" fmla="*/ 4735 h 473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solidFill>
              <a:srgbClr val="BFBFBF"/>
            </a:solidFill>
            <a:ln w="3175" cmpd="sng">
              <a:solidFill>
                <a:schemeClr val="bg1"/>
              </a:solidFill>
              <a:bevel/>
              <a:headEnd/>
              <a:tailEnd/>
            </a:ln>
          </p:spPr>
          <p:txBody>
            <a:bodyPr/>
            <a:lstStyle/>
            <a:p>
              <a:endParaRPr lang="zh-CN" altLang="en-US"/>
            </a:p>
          </p:txBody>
        </p:sp>
        <p:sp>
          <p:nvSpPr>
            <p:cNvPr id="34" name="稻壳儿小白白(http://dwz.cn/Wu2UP)"/>
            <p:cNvSpPr>
              <a:spLocks/>
            </p:cNvSpPr>
            <p:nvPr/>
          </p:nvSpPr>
          <p:spPr bwMode="auto">
            <a:xfrm>
              <a:off x="2222946" y="3738538"/>
              <a:ext cx="1166812" cy="1055687"/>
            </a:xfrm>
            <a:custGeom>
              <a:avLst/>
              <a:gdLst>
                <a:gd name="T0" fmla="*/ 2147483647 w 4006"/>
                <a:gd name="T1" fmla="*/ 2147483647 h 3723"/>
                <a:gd name="T2" fmla="*/ 2147483647 w 4006"/>
                <a:gd name="T3" fmla="*/ 2147483647 h 3723"/>
                <a:gd name="T4" fmla="*/ 2147483647 w 4006"/>
                <a:gd name="T5" fmla="*/ 2147483647 h 3723"/>
                <a:gd name="T6" fmla="*/ 2147483647 w 4006"/>
                <a:gd name="T7" fmla="*/ 2147483647 h 3723"/>
                <a:gd name="T8" fmla="*/ 2147483647 w 4006"/>
                <a:gd name="T9" fmla="*/ 2147483647 h 3723"/>
                <a:gd name="T10" fmla="*/ 2147483647 w 4006"/>
                <a:gd name="T11" fmla="*/ 2147483647 h 3723"/>
                <a:gd name="T12" fmla="*/ 2147483647 w 4006"/>
                <a:gd name="T13" fmla="*/ 2147483647 h 3723"/>
                <a:gd name="T14" fmla="*/ 2147483647 w 4006"/>
                <a:gd name="T15" fmla="*/ 2147483647 h 3723"/>
                <a:gd name="T16" fmla="*/ 2147483647 w 4006"/>
                <a:gd name="T17" fmla="*/ 2147483647 h 3723"/>
                <a:gd name="T18" fmla="*/ 2147483647 w 4006"/>
                <a:gd name="T19" fmla="*/ 2147483647 h 3723"/>
                <a:gd name="T20" fmla="*/ 2147483647 w 4006"/>
                <a:gd name="T21" fmla="*/ 2147483647 h 3723"/>
                <a:gd name="T22" fmla="*/ 2147483647 w 4006"/>
                <a:gd name="T23" fmla="*/ 2147483647 h 3723"/>
                <a:gd name="T24" fmla="*/ 2147483647 w 4006"/>
                <a:gd name="T25" fmla="*/ 2147483647 h 3723"/>
                <a:gd name="T26" fmla="*/ 2147483647 w 4006"/>
                <a:gd name="T27" fmla="*/ 2147483647 h 3723"/>
                <a:gd name="T28" fmla="*/ 2147483647 w 4006"/>
                <a:gd name="T29" fmla="*/ 2147483647 h 3723"/>
                <a:gd name="T30" fmla="*/ 2147483647 w 4006"/>
                <a:gd name="T31" fmla="*/ 2147483647 h 3723"/>
                <a:gd name="T32" fmla="*/ 2147483647 w 4006"/>
                <a:gd name="T33" fmla="*/ 2147483647 h 3723"/>
                <a:gd name="T34" fmla="*/ 2147483647 w 4006"/>
                <a:gd name="T35" fmla="*/ 2147483647 h 3723"/>
                <a:gd name="T36" fmla="*/ 2147483647 w 4006"/>
                <a:gd name="T37" fmla="*/ 2147483647 h 3723"/>
                <a:gd name="T38" fmla="*/ 2147483647 w 4006"/>
                <a:gd name="T39" fmla="*/ 2147483647 h 3723"/>
                <a:gd name="T40" fmla="*/ 2147483647 w 4006"/>
                <a:gd name="T41" fmla="*/ 2147483647 h 3723"/>
                <a:gd name="T42" fmla="*/ 2147483647 w 4006"/>
                <a:gd name="T43" fmla="*/ 2147483647 h 3723"/>
                <a:gd name="T44" fmla="*/ 2147483647 w 4006"/>
                <a:gd name="T45" fmla="*/ 2147483647 h 3723"/>
                <a:gd name="T46" fmla="*/ 2147483647 w 4006"/>
                <a:gd name="T47" fmla="*/ 2147483647 h 3723"/>
                <a:gd name="T48" fmla="*/ 2147483647 w 4006"/>
                <a:gd name="T49" fmla="*/ 2147483647 h 3723"/>
                <a:gd name="T50" fmla="*/ 2147483647 w 4006"/>
                <a:gd name="T51" fmla="*/ 2147483647 h 3723"/>
                <a:gd name="T52" fmla="*/ 2147483647 w 4006"/>
                <a:gd name="T53" fmla="*/ 2147483647 h 3723"/>
                <a:gd name="T54" fmla="*/ 2147483647 w 4006"/>
                <a:gd name="T55" fmla="*/ 2147483647 h 3723"/>
                <a:gd name="T56" fmla="*/ 2147483647 w 4006"/>
                <a:gd name="T57" fmla="*/ 2147483647 h 3723"/>
                <a:gd name="T58" fmla="*/ 2147483647 w 4006"/>
                <a:gd name="T59" fmla="*/ 2147483647 h 3723"/>
                <a:gd name="T60" fmla="*/ 2147483647 w 4006"/>
                <a:gd name="T61" fmla="*/ 2147483647 h 3723"/>
                <a:gd name="T62" fmla="*/ 2147483647 w 4006"/>
                <a:gd name="T63" fmla="*/ 2147483647 h 3723"/>
                <a:gd name="T64" fmla="*/ 2147483647 w 4006"/>
                <a:gd name="T65" fmla="*/ 2147483647 h 3723"/>
                <a:gd name="T66" fmla="*/ 2147483647 w 4006"/>
                <a:gd name="T67" fmla="*/ 2147483647 h 3723"/>
                <a:gd name="T68" fmla="*/ 2147483647 w 4006"/>
                <a:gd name="T69" fmla="*/ 2147483647 h 3723"/>
                <a:gd name="T70" fmla="*/ 2147483647 w 4006"/>
                <a:gd name="T71" fmla="*/ 2147483647 h 3723"/>
                <a:gd name="T72" fmla="*/ 2147483647 w 4006"/>
                <a:gd name="T73" fmla="*/ 2147483647 h 3723"/>
                <a:gd name="T74" fmla="*/ 2147483647 w 4006"/>
                <a:gd name="T75" fmla="*/ 2147483647 h 3723"/>
                <a:gd name="T76" fmla="*/ 2147483647 w 4006"/>
                <a:gd name="T77" fmla="*/ 2147483647 h 3723"/>
                <a:gd name="T78" fmla="*/ 2147483647 w 4006"/>
                <a:gd name="T79" fmla="*/ 2147483647 h 3723"/>
                <a:gd name="T80" fmla="*/ 2147483647 w 4006"/>
                <a:gd name="T81" fmla="*/ 2147483647 h 3723"/>
                <a:gd name="T82" fmla="*/ 2147483647 w 4006"/>
                <a:gd name="T83" fmla="*/ 2147483647 h 3723"/>
                <a:gd name="T84" fmla="*/ 2147483647 w 4006"/>
                <a:gd name="T85" fmla="*/ 2147483647 h 3723"/>
                <a:gd name="T86" fmla="*/ 2147483647 w 4006"/>
                <a:gd name="T87" fmla="*/ 2147483647 h 3723"/>
                <a:gd name="T88" fmla="*/ 2147483647 w 4006"/>
                <a:gd name="T89" fmla="*/ 2147483647 h 3723"/>
                <a:gd name="T90" fmla="*/ 2147483647 w 4006"/>
                <a:gd name="T91" fmla="*/ 2147483647 h 3723"/>
                <a:gd name="T92" fmla="*/ 2147483647 w 4006"/>
                <a:gd name="T93" fmla="*/ 2147483647 h 3723"/>
                <a:gd name="T94" fmla="*/ 2147483647 w 4006"/>
                <a:gd name="T95" fmla="*/ 2147483647 h 3723"/>
                <a:gd name="T96" fmla="*/ 2147483647 w 4006"/>
                <a:gd name="T97" fmla="*/ 2147483647 h 3723"/>
                <a:gd name="T98" fmla="*/ 2147483647 w 4006"/>
                <a:gd name="T99" fmla="*/ 2147483647 h 3723"/>
                <a:gd name="T100" fmla="*/ 2147483647 w 4006"/>
                <a:gd name="T101" fmla="*/ 2147483647 h 3723"/>
                <a:gd name="T102" fmla="*/ 2147483647 w 4006"/>
                <a:gd name="T103" fmla="*/ 2147483647 h 3723"/>
                <a:gd name="T104" fmla="*/ 2147483647 w 4006"/>
                <a:gd name="T105" fmla="*/ 2147483647 h 3723"/>
                <a:gd name="T106" fmla="*/ 2147483647 w 4006"/>
                <a:gd name="T107" fmla="*/ 2147483647 h 3723"/>
                <a:gd name="T108" fmla="*/ 2147483647 w 4006"/>
                <a:gd name="T109" fmla="*/ 2147483647 h 3723"/>
                <a:gd name="T110" fmla="*/ 2147483647 w 4006"/>
                <a:gd name="T111" fmla="*/ 2147483647 h 3723"/>
                <a:gd name="T112" fmla="*/ 2147483647 w 4006"/>
                <a:gd name="T113" fmla="*/ 2147483647 h 3723"/>
                <a:gd name="T114" fmla="*/ 2147483647 w 4006"/>
                <a:gd name="T115" fmla="*/ 2147483647 h 3723"/>
                <a:gd name="T116" fmla="*/ 2147483647 w 4006"/>
                <a:gd name="T117" fmla="*/ 2147483647 h 3723"/>
                <a:gd name="T118" fmla="*/ 2147483647 w 4006"/>
                <a:gd name="T119" fmla="*/ 2147483647 h 3723"/>
                <a:gd name="T120" fmla="*/ 2147483647 w 4006"/>
                <a:gd name="T121" fmla="*/ 2147483647 h 3723"/>
                <a:gd name="T122" fmla="*/ 2147483647 w 4006"/>
                <a:gd name="T123" fmla="*/ 2147483647 h 3723"/>
                <a:gd name="T124" fmla="*/ 2147483647 w 4006"/>
                <a:gd name="T125" fmla="*/ 2147483647 h 372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006"/>
                <a:gd name="T190" fmla="*/ 0 h 3723"/>
                <a:gd name="T191" fmla="*/ 4006 w 4006"/>
                <a:gd name="T192" fmla="*/ 3723 h 372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solidFill>
              <a:srgbClr val="BFBFBF"/>
            </a:solidFill>
            <a:ln w="3175" cmpd="sng">
              <a:solidFill>
                <a:schemeClr val="bg1"/>
              </a:solidFill>
              <a:bevel/>
              <a:headEnd/>
              <a:tailEnd/>
            </a:ln>
          </p:spPr>
          <p:txBody>
            <a:bodyPr/>
            <a:lstStyle/>
            <a:p>
              <a:endParaRPr lang="zh-CN" altLang="en-US"/>
            </a:p>
          </p:txBody>
        </p:sp>
        <p:sp>
          <p:nvSpPr>
            <p:cNvPr id="35" name="稻壳儿小白白(http://dwz.cn/Wu2UP)"/>
            <p:cNvSpPr>
              <a:spLocks/>
            </p:cNvSpPr>
            <p:nvPr/>
          </p:nvSpPr>
          <p:spPr bwMode="auto">
            <a:xfrm>
              <a:off x="2829371" y="4444975"/>
              <a:ext cx="650875" cy="550863"/>
            </a:xfrm>
            <a:custGeom>
              <a:avLst/>
              <a:gdLst>
                <a:gd name="T0" fmla="*/ 2147483647 w 2274"/>
                <a:gd name="T1" fmla="*/ 2147483647 h 1956"/>
                <a:gd name="T2" fmla="*/ 2147483647 w 2274"/>
                <a:gd name="T3" fmla="*/ 2147483647 h 1956"/>
                <a:gd name="T4" fmla="*/ 2147483647 w 2274"/>
                <a:gd name="T5" fmla="*/ 2147483647 h 1956"/>
                <a:gd name="T6" fmla="*/ 2147483647 w 2274"/>
                <a:gd name="T7" fmla="*/ 2147483647 h 1956"/>
                <a:gd name="T8" fmla="*/ 2147483647 w 2274"/>
                <a:gd name="T9" fmla="*/ 2147483647 h 1956"/>
                <a:gd name="T10" fmla="*/ 2147483647 w 2274"/>
                <a:gd name="T11" fmla="*/ 2147483647 h 1956"/>
                <a:gd name="T12" fmla="*/ 2147483647 w 2274"/>
                <a:gd name="T13" fmla="*/ 2147483647 h 1956"/>
                <a:gd name="T14" fmla="*/ 2147483647 w 2274"/>
                <a:gd name="T15" fmla="*/ 2147483647 h 1956"/>
                <a:gd name="T16" fmla="*/ 2147483647 w 2274"/>
                <a:gd name="T17" fmla="*/ 2147483647 h 1956"/>
                <a:gd name="T18" fmla="*/ 2147483647 w 2274"/>
                <a:gd name="T19" fmla="*/ 2147483647 h 1956"/>
                <a:gd name="T20" fmla="*/ 2147483647 w 2274"/>
                <a:gd name="T21" fmla="*/ 2147483647 h 1956"/>
                <a:gd name="T22" fmla="*/ 2147483647 w 2274"/>
                <a:gd name="T23" fmla="*/ 2147483647 h 1956"/>
                <a:gd name="T24" fmla="*/ 2147483647 w 2274"/>
                <a:gd name="T25" fmla="*/ 2147483647 h 1956"/>
                <a:gd name="T26" fmla="*/ 2147483647 w 2274"/>
                <a:gd name="T27" fmla="*/ 2147483647 h 1956"/>
                <a:gd name="T28" fmla="*/ 2147483647 w 2274"/>
                <a:gd name="T29" fmla="*/ 2147483647 h 1956"/>
                <a:gd name="T30" fmla="*/ 2147483647 w 2274"/>
                <a:gd name="T31" fmla="*/ 2147483647 h 1956"/>
                <a:gd name="T32" fmla="*/ 2147483647 w 2274"/>
                <a:gd name="T33" fmla="*/ 2147483647 h 1956"/>
                <a:gd name="T34" fmla="*/ 2147483647 w 2274"/>
                <a:gd name="T35" fmla="*/ 2147483647 h 1956"/>
                <a:gd name="T36" fmla="*/ 2147483647 w 2274"/>
                <a:gd name="T37" fmla="*/ 2147483647 h 1956"/>
                <a:gd name="T38" fmla="*/ 2147483647 w 2274"/>
                <a:gd name="T39" fmla="*/ 2147483647 h 1956"/>
                <a:gd name="T40" fmla="*/ 2147483647 w 2274"/>
                <a:gd name="T41" fmla="*/ 2147483647 h 1956"/>
                <a:gd name="T42" fmla="*/ 2147483647 w 2274"/>
                <a:gd name="T43" fmla="*/ 2147483647 h 1956"/>
                <a:gd name="T44" fmla="*/ 2147483647 w 2274"/>
                <a:gd name="T45" fmla="*/ 2147483647 h 1956"/>
                <a:gd name="T46" fmla="*/ 2147483647 w 2274"/>
                <a:gd name="T47" fmla="*/ 2147483647 h 1956"/>
                <a:gd name="T48" fmla="*/ 2147483647 w 2274"/>
                <a:gd name="T49" fmla="*/ 2147483647 h 1956"/>
                <a:gd name="T50" fmla="*/ 2147483647 w 2274"/>
                <a:gd name="T51" fmla="*/ 2147483647 h 1956"/>
                <a:gd name="T52" fmla="*/ 2147483647 w 2274"/>
                <a:gd name="T53" fmla="*/ 2147483647 h 1956"/>
                <a:gd name="T54" fmla="*/ 2147483647 w 2274"/>
                <a:gd name="T55" fmla="*/ 2147483647 h 1956"/>
                <a:gd name="T56" fmla="*/ 2147483647 w 2274"/>
                <a:gd name="T57" fmla="*/ 2147483647 h 1956"/>
                <a:gd name="T58" fmla="*/ 2147483647 w 2274"/>
                <a:gd name="T59" fmla="*/ 2147483647 h 1956"/>
                <a:gd name="T60" fmla="*/ 2147483647 w 2274"/>
                <a:gd name="T61" fmla="*/ 2147483647 h 1956"/>
                <a:gd name="T62" fmla="*/ 2147483647 w 2274"/>
                <a:gd name="T63" fmla="*/ 2147483647 h 1956"/>
                <a:gd name="T64" fmla="*/ 2147483647 w 2274"/>
                <a:gd name="T65" fmla="*/ 2147483647 h 1956"/>
                <a:gd name="T66" fmla="*/ 2147483647 w 2274"/>
                <a:gd name="T67" fmla="*/ 2147483647 h 1956"/>
                <a:gd name="T68" fmla="*/ 2147483647 w 2274"/>
                <a:gd name="T69" fmla="*/ 2147483647 h 1956"/>
                <a:gd name="T70" fmla="*/ 2147483647 w 2274"/>
                <a:gd name="T71" fmla="*/ 2147483647 h 1956"/>
                <a:gd name="T72" fmla="*/ 2147483647 w 2274"/>
                <a:gd name="T73" fmla="*/ 2147483647 h 1956"/>
                <a:gd name="T74" fmla="*/ 2147483647 w 2274"/>
                <a:gd name="T75" fmla="*/ 2147483647 h 1956"/>
                <a:gd name="T76" fmla="*/ 2147483647 w 2274"/>
                <a:gd name="T77" fmla="*/ 2147483647 h 1956"/>
                <a:gd name="T78" fmla="*/ 2147483647 w 2274"/>
                <a:gd name="T79" fmla="*/ 2147483647 h 1956"/>
                <a:gd name="T80" fmla="*/ 2147483647 w 2274"/>
                <a:gd name="T81" fmla="*/ 2147483647 h 1956"/>
                <a:gd name="T82" fmla="*/ 2147483647 w 2274"/>
                <a:gd name="T83" fmla="*/ 2147483647 h 1956"/>
                <a:gd name="T84" fmla="*/ 2147483647 w 2274"/>
                <a:gd name="T85" fmla="*/ 2147483647 h 1956"/>
                <a:gd name="T86" fmla="*/ 2147483647 w 2274"/>
                <a:gd name="T87" fmla="*/ 2147483647 h 1956"/>
                <a:gd name="T88" fmla="*/ 2147483647 w 2274"/>
                <a:gd name="T89" fmla="*/ 2147483647 h 1956"/>
                <a:gd name="T90" fmla="*/ 2147483647 w 2274"/>
                <a:gd name="T91" fmla="*/ 2147483647 h 1956"/>
                <a:gd name="T92" fmla="*/ 0 w 2274"/>
                <a:gd name="T93" fmla="*/ 2147483647 h 1956"/>
                <a:gd name="T94" fmla="*/ 2147483647 w 2274"/>
                <a:gd name="T95" fmla="*/ 2147483647 h 1956"/>
                <a:gd name="T96" fmla="*/ 2147483647 w 2274"/>
                <a:gd name="T97" fmla="*/ 2147483647 h 1956"/>
                <a:gd name="T98" fmla="*/ 2147483647 w 2274"/>
                <a:gd name="T99" fmla="*/ 2147483647 h 1956"/>
                <a:gd name="T100" fmla="*/ 2147483647 w 2274"/>
                <a:gd name="T101" fmla="*/ 2147483647 h 1956"/>
                <a:gd name="T102" fmla="*/ 2147483647 w 2274"/>
                <a:gd name="T103" fmla="*/ 2147483647 h 1956"/>
                <a:gd name="T104" fmla="*/ 2147483647 w 2274"/>
                <a:gd name="T105" fmla="*/ 2147483647 h 1956"/>
                <a:gd name="T106" fmla="*/ 2147483647 w 2274"/>
                <a:gd name="T107" fmla="*/ 2147483647 h 1956"/>
                <a:gd name="T108" fmla="*/ 2147483647 w 2274"/>
                <a:gd name="T109" fmla="*/ 2147483647 h 1956"/>
                <a:gd name="T110" fmla="*/ 2147483647 w 2274"/>
                <a:gd name="T111" fmla="*/ 2147483647 h 1956"/>
                <a:gd name="T112" fmla="*/ 2147483647 w 2274"/>
                <a:gd name="T113" fmla="*/ 2147483647 h 1956"/>
                <a:gd name="T114" fmla="*/ 2147483647 w 2274"/>
                <a:gd name="T115" fmla="*/ 2147483647 h 1956"/>
                <a:gd name="T116" fmla="*/ 2147483647 w 2274"/>
                <a:gd name="T117" fmla="*/ 2147483647 h 1956"/>
                <a:gd name="T118" fmla="*/ 2147483647 w 2274"/>
                <a:gd name="T119" fmla="*/ 2147483647 h 1956"/>
                <a:gd name="T120" fmla="*/ 2147483647 w 2274"/>
                <a:gd name="T121" fmla="*/ 2147483647 h 1956"/>
                <a:gd name="T122" fmla="*/ 2147483647 w 2274"/>
                <a:gd name="T123" fmla="*/ 2147483647 h 1956"/>
                <a:gd name="T124" fmla="*/ 2147483647 w 2274"/>
                <a:gd name="T125" fmla="*/ 2147483647 h 19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74"/>
                <a:gd name="T190" fmla="*/ 0 h 1956"/>
                <a:gd name="T191" fmla="*/ 2274 w 2274"/>
                <a:gd name="T192" fmla="*/ 1956 h 195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solidFill>
              <a:srgbClr val="117A68"/>
            </a:solidFill>
            <a:ln w="3175" cmpd="sng">
              <a:solidFill>
                <a:schemeClr val="bg1"/>
              </a:solidFill>
              <a:bevel/>
              <a:headEnd/>
              <a:tailEnd/>
            </a:ln>
          </p:spPr>
          <p:txBody>
            <a:bodyPr/>
            <a:lstStyle/>
            <a:p>
              <a:endParaRPr lang="zh-CN" altLang="en-US"/>
            </a:p>
          </p:txBody>
        </p:sp>
        <p:sp>
          <p:nvSpPr>
            <p:cNvPr id="36" name="稻壳儿小白白(http://dwz.cn/Wu2UP)"/>
            <p:cNvSpPr>
              <a:spLocks/>
            </p:cNvSpPr>
            <p:nvPr/>
          </p:nvSpPr>
          <p:spPr bwMode="auto">
            <a:xfrm>
              <a:off x="3926333" y="5287938"/>
              <a:ext cx="26988" cy="14287"/>
            </a:xfrm>
            <a:custGeom>
              <a:avLst/>
              <a:gdLst>
                <a:gd name="T0" fmla="*/ 2147483647 w 78"/>
                <a:gd name="T1" fmla="*/ 2147483647 h 64"/>
                <a:gd name="T2" fmla="*/ 2147483647 w 78"/>
                <a:gd name="T3" fmla="*/ 2147483647 h 64"/>
                <a:gd name="T4" fmla="*/ 2147483647 w 78"/>
                <a:gd name="T5" fmla="*/ 2147483647 h 64"/>
                <a:gd name="T6" fmla="*/ 2147483647 w 78"/>
                <a:gd name="T7" fmla="*/ 2147483647 h 64"/>
                <a:gd name="T8" fmla="*/ 2147483647 w 78"/>
                <a:gd name="T9" fmla="*/ 2147483647 h 64"/>
                <a:gd name="T10" fmla="*/ 2147483647 w 78"/>
                <a:gd name="T11" fmla="*/ 2147483647 h 64"/>
                <a:gd name="T12" fmla="*/ 2147483647 w 78"/>
                <a:gd name="T13" fmla="*/ 2147483647 h 64"/>
                <a:gd name="T14" fmla="*/ 2147483647 w 78"/>
                <a:gd name="T15" fmla="*/ 2147483647 h 64"/>
                <a:gd name="T16" fmla="*/ 2147483647 w 78"/>
                <a:gd name="T17" fmla="*/ 2147483647 h 64"/>
                <a:gd name="T18" fmla="*/ 2147483647 w 78"/>
                <a:gd name="T19" fmla="*/ 2147483647 h 64"/>
                <a:gd name="T20" fmla="*/ 2147483647 w 78"/>
                <a:gd name="T21" fmla="*/ 2147483647 h 64"/>
                <a:gd name="T22" fmla="*/ 2147483647 w 78"/>
                <a:gd name="T23" fmla="*/ 0 h 64"/>
                <a:gd name="T24" fmla="*/ 2147483647 w 78"/>
                <a:gd name="T25" fmla="*/ 2147483647 h 64"/>
                <a:gd name="T26" fmla="*/ 2147483647 w 78"/>
                <a:gd name="T27" fmla="*/ 2147483647 h 64"/>
                <a:gd name="T28" fmla="*/ 2147483647 w 78"/>
                <a:gd name="T29" fmla="*/ 2147483647 h 64"/>
                <a:gd name="T30" fmla="*/ 2147483647 w 78"/>
                <a:gd name="T31" fmla="*/ 2147483647 h 64"/>
                <a:gd name="T32" fmla="*/ 2147483647 w 78"/>
                <a:gd name="T33" fmla="*/ 2147483647 h 64"/>
                <a:gd name="T34" fmla="*/ 2147483647 w 78"/>
                <a:gd name="T35" fmla="*/ 2147483647 h 64"/>
                <a:gd name="T36" fmla="*/ 2147483647 w 78"/>
                <a:gd name="T37" fmla="*/ 2147483647 h 64"/>
                <a:gd name="T38" fmla="*/ 2147483647 w 78"/>
                <a:gd name="T39" fmla="*/ 2147483647 h 64"/>
                <a:gd name="T40" fmla="*/ 2147483647 w 78"/>
                <a:gd name="T41" fmla="*/ 2147483647 h 64"/>
                <a:gd name="T42" fmla="*/ 2147483647 w 78"/>
                <a:gd name="T43" fmla="*/ 2147483647 h 64"/>
                <a:gd name="T44" fmla="*/ 2147483647 w 78"/>
                <a:gd name="T45" fmla="*/ 2147483647 h 64"/>
                <a:gd name="T46" fmla="*/ 2147483647 w 78"/>
                <a:gd name="T47" fmla="*/ 2147483647 h 64"/>
                <a:gd name="T48" fmla="*/ 2147483647 w 78"/>
                <a:gd name="T49" fmla="*/ 2147483647 h 64"/>
                <a:gd name="T50" fmla="*/ 2147483647 w 78"/>
                <a:gd name="T51" fmla="*/ 2147483647 h 64"/>
                <a:gd name="T52" fmla="*/ 2147483647 w 78"/>
                <a:gd name="T53" fmla="*/ 2147483647 h 64"/>
                <a:gd name="T54" fmla="*/ 2147483647 w 78"/>
                <a:gd name="T55" fmla="*/ 2147483647 h 64"/>
                <a:gd name="T56" fmla="*/ 2147483647 w 78"/>
                <a:gd name="T57" fmla="*/ 2147483647 h 64"/>
                <a:gd name="T58" fmla="*/ 2147483647 w 78"/>
                <a:gd name="T59" fmla="*/ 2147483647 h 64"/>
                <a:gd name="T60" fmla="*/ 2147483647 w 78"/>
                <a:gd name="T61" fmla="*/ 2147483647 h 64"/>
                <a:gd name="T62" fmla="*/ 2147483647 w 78"/>
                <a:gd name="T63" fmla="*/ 2147483647 h 64"/>
                <a:gd name="T64" fmla="*/ 0 w 78"/>
                <a:gd name="T65" fmla="*/ 2147483647 h 64"/>
                <a:gd name="T66" fmla="*/ 0 w 78"/>
                <a:gd name="T67" fmla="*/ 2147483647 h 64"/>
                <a:gd name="T68" fmla="*/ 0 w 78"/>
                <a:gd name="T69" fmla="*/ 2147483647 h 64"/>
                <a:gd name="T70" fmla="*/ 2147483647 w 78"/>
                <a:gd name="T71" fmla="*/ 2147483647 h 64"/>
                <a:gd name="T72" fmla="*/ 2147483647 w 78"/>
                <a:gd name="T73" fmla="*/ 2147483647 h 6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8"/>
                <a:gd name="T112" fmla="*/ 0 h 64"/>
                <a:gd name="T113" fmla="*/ 78 w 78"/>
                <a:gd name="T114" fmla="*/ 64 h 6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solidFill>
              <a:srgbClr val="BBE0E3"/>
            </a:solidFill>
            <a:ln w="3175" cmpd="sng">
              <a:solidFill>
                <a:schemeClr val="bg1"/>
              </a:solidFill>
              <a:bevel/>
              <a:headEnd/>
              <a:tailEnd/>
            </a:ln>
          </p:spPr>
          <p:txBody>
            <a:bodyPr/>
            <a:lstStyle/>
            <a:p>
              <a:endParaRPr lang="zh-CN" altLang="en-US"/>
            </a:p>
          </p:txBody>
        </p:sp>
        <p:sp>
          <p:nvSpPr>
            <p:cNvPr id="37" name="稻壳儿小白白(http://dwz.cn/Wu2UP)"/>
            <p:cNvSpPr>
              <a:spLocks/>
            </p:cNvSpPr>
            <p:nvPr/>
          </p:nvSpPr>
          <p:spPr bwMode="auto">
            <a:xfrm>
              <a:off x="4699446" y="4864075"/>
              <a:ext cx="193675" cy="423863"/>
            </a:xfrm>
            <a:custGeom>
              <a:avLst/>
              <a:gdLst>
                <a:gd name="T0" fmla="*/ 2147483647 w 666"/>
                <a:gd name="T1" fmla="*/ 2147483647 h 1493"/>
                <a:gd name="T2" fmla="*/ 2147483647 w 666"/>
                <a:gd name="T3" fmla="*/ 2147483647 h 1493"/>
                <a:gd name="T4" fmla="*/ 2147483647 w 666"/>
                <a:gd name="T5" fmla="*/ 2147483647 h 1493"/>
                <a:gd name="T6" fmla="*/ 2147483647 w 666"/>
                <a:gd name="T7" fmla="*/ 2147483647 h 1493"/>
                <a:gd name="T8" fmla="*/ 2147483647 w 666"/>
                <a:gd name="T9" fmla="*/ 2147483647 h 1493"/>
                <a:gd name="T10" fmla="*/ 2147483647 w 666"/>
                <a:gd name="T11" fmla="*/ 2147483647 h 1493"/>
                <a:gd name="T12" fmla="*/ 2147483647 w 666"/>
                <a:gd name="T13" fmla="*/ 2147483647 h 1493"/>
                <a:gd name="T14" fmla="*/ 2147483647 w 666"/>
                <a:gd name="T15" fmla="*/ 2147483647 h 1493"/>
                <a:gd name="T16" fmla="*/ 2147483647 w 666"/>
                <a:gd name="T17" fmla="*/ 0 h 1493"/>
                <a:gd name="T18" fmla="*/ 2147483647 w 666"/>
                <a:gd name="T19" fmla="*/ 2147483647 h 1493"/>
                <a:gd name="T20" fmla="*/ 2147483647 w 666"/>
                <a:gd name="T21" fmla="*/ 2147483647 h 1493"/>
                <a:gd name="T22" fmla="*/ 2147483647 w 666"/>
                <a:gd name="T23" fmla="*/ 2147483647 h 1493"/>
                <a:gd name="T24" fmla="*/ 2147483647 w 666"/>
                <a:gd name="T25" fmla="*/ 2147483647 h 1493"/>
                <a:gd name="T26" fmla="*/ 2147483647 w 666"/>
                <a:gd name="T27" fmla="*/ 2147483647 h 1493"/>
                <a:gd name="T28" fmla="*/ 2147483647 w 666"/>
                <a:gd name="T29" fmla="*/ 2147483647 h 1493"/>
                <a:gd name="T30" fmla="*/ 2147483647 w 666"/>
                <a:gd name="T31" fmla="*/ 2147483647 h 1493"/>
                <a:gd name="T32" fmla="*/ 2147483647 w 666"/>
                <a:gd name="T33" fmla="*/ 2147483647 h 1493"/>
                <a:gd name="T34" fmla="*/ 2147483647 w 666"/>
                <a:gd name="T35" fmla="*/ 2147483647 h 1493"/>
                <a:gd name="T36" fmla="*/ 2147483647 w 666"/>
                <a:gd name="T37" fmla="*/ 2147483647 h 1493"/>
                <a:gd name="T38" fmla="*/ 2147483647 w 666"/>
                <a:gd name="T39" fmla="*/ 2147483647 h 1493"/>
                <a:gd name="T40" fmla="*/ 2147483647 w 666"/>
                <a:gd name="T41" fmla="*/ 2147483647 h 1493"/>
                <a:gd name="T42" fmla="*/ 2147483647 w 666"/>
                <a:gd name="T43" fmla="*/ 2147483647 h 1493"/>
                <a:gd name="T44" fmla="*/ 2147483647 w 666"/>
                <a:gd name="T45" fmla="*/ 2147483647 h 1493"/>
                <a:gd name="T46" fmla="*/ 2147483647 w 666"/>
                <a:gd name="T47" fmla="*/ 2147483647 h 1493"/>
                <a:gd name="T48" fmla="*/ 2147483647 w 666"/>
                <a:gd name="T49" fmla="*/ 2147483647 h 1493"/>
                <a:gd name="T50" fmla="*/ 2147483647 w 666"/>
                <a:gd name="T51" fmla="*/ 2147483647 h 1493"/>
                <a:gd name="T52" fmla="*/ 2147483647 w 666"/>
                <a:gd name="T53" fmla="*/ 2147483647 h 1493"/>
                <a:gd name="T54" fmla="*/ 2147483647 w 666"/>
                <a:gd name="T55" fmla="*/ 2147483647 h 1493"/>
                <a:gd name="T56" fmla="*/ 2147483647 w 666"/>
                <a:gd name="T57" fmla="*/ 2147483647 h 1493"/>
                <a:gd name="T58" fmla="*/ 2147483647 w 666"/>
                <a:gd name="T59" fmla="*/ 2147483647 h 1493"/>
                <a:gd name="T60" fmla="*/ 2147483647 w 666"/>
                <a:gd name="T61" fmla="*/ 2147483647 h 1493"/>
                <a:gd name="T62" fmla="*/ 2147483647 w 666"/>
                <a:gd name="T63" fmla="*/ 2147483647 h 1493"/>
                <a:gd name="T64" fmla="*/ 2147483647 w 666"/>
                <a:gd name="T65" fmla="*/ 2147483647 h 1493"/>
                <a:gd name="T66" fmla="*/ 2147483647 w 666"/>
                <a:gd name="T67" fmla="*/ 2147483647 h 1493"/>
                <a:gd name="T68" fmla="*/ 2147483647 w 666"/>
                <a:gd name="T69" fmla="*/ 2147483647 h 1493"/>
                <a:gd name="T70" fmla="*/ 2147483647 w 666"/>
                <a:gd name="T71" fmla="*/ 2147483647 h 1493"/>
                <a:gd name="T72" fmla="*/ 2147483647 w 666"/>
                <a:gd name="T73" fmla="*/ 2147483647 h 1493"/>
                <a:gd name="T74" fmla="*/ 2147483647 w 666"/>
                <a:gd name="T75" fmla="*/ 2147483647 h 1493"/>
                <a:gd name="T76" fmla="*/ 2147483647 w 666"/>
                <a:gd name="T77" fmla="*/ 2147483647 h 1493"/>
                <a:gd name="T78" fmla="*/ 2147483647 w 666"/>
                <a:gd name="T79" fmla="*/ 2147483647 h 1493"/>
                <a:gd name="T80" fmla="*/ 2147483647 w 666"/>
                <a:gd name="T81" fmla="*/ 2147483647 h 1493"/>
                <a:gd name="T82" fmla="*/ 2147483647 w 666"/>
                <a:gd name="T83" fmla="*/ 2147483647 h 1493"/>
                <a:gd name="T84" fmla="*/ 2147483647 w 666"/>
                <a:gd name="T85" fmla="*/ 2147483647 h 1493"/>
                <a:gd name="T86" fmla="*/ 2147483647 w 666"/>
                <a:gd name="T87" fmla="*/ 2147483647 h 1493"/>
                <a:gd name="T88" fmla="*/ 2147483647 w 666"/>
                <a:gd name="T89" fmla="*/ 2147483647 h 1493"/>
                <a:gd name="T90" fmla="*/ 2147483647 w 666"/>
                <a:gd name="T91" fmla="*/ 2147483647 h 1493"/>
                <a:gd name="T92" fmla="*/ 2147483647 w 666"/>
                <a:gd name="T93" fmla="*/ 2147483647 h 1493"/>
                <a:gd name="T94" fmla="*/ 2147483647 w 666"/>
                <a:gd name="T95" fmla="*/ 2147483647 h 1493"/>
                <a:gd name="T96" fmla="*/ 2147483647 w 666"/>
                <a:gd name="T97" fmla="*/ 2147483647 h 1493"/>
                <a:gd name="T98" fmla="*/ 2147483647 w 666"/>
                <a:gd name="T99" fmla="*/ 2147483647 h 1493"/>
                <a:gd name="T100" fmla="*/ 2147483647 w 666"/>
                <a:gd name="T101" fmla="*/ 2147483647 h 1493"/>
                <a:gd name="T102" fmla="*/ 2147483647 w 666"/>
                <a:gd name="T103" fmla="*/ 2147483647 h 1493"/>
                <a:gd name="T104" fmla="*/ 2147483647 w 666"/>
                <a:gd name="T105" fmla="*/ 2147483647 h 1493"/>
                <a:gd name="T106" fmla="*/ 2147483647 w 666"/>
                <a:gd name="T107" fmla="*/ 2147483647 h 149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66"/>
                <a:gd name="T163" fmla="*/ 0 h 1493"/>
                <a:gd name="T164" fmla="*/ 666 w 666"/>
                <a:gd name="T165" fmla="*/ 1493 h 149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solidFill>
              <a:srgbClr val="BFBFBF"/>
            </a:solidFill>
            <a:ln w="3175" cmpd="sng">
              <a:solidFill>
                <a:schemeClr val="bg1"/>
              </a:solidFill>
              <a:bevel/>
              <a:headEnd/>
              <a:tailEnd/>
            </a:ln>
          </p:spPr>
          <p:txBody>
            <a:bodyPr/>
            <a:lstStyle/>
            <a:p>
              <a:endParaRPr lang="zh-CN" altLang="en-US"/>
            </a:p>
          </p:txBody>
        </p:sp>
        <p:sp>
          <p:nvSpPr>
            <p:cNvPr id="38" name="稻壳儿小白白(http://dwz.cn/Wu2UP)"/>
            <p:cNvSpPr>
              <a:spLocks/>
            </p:cNvSpPr>
            <p:nvPr/>
          </p:nvSpPr>
          <p:spPr bwMode="auto">
            <a:xfrm>
              <a:off x="3362771" y="5576863"/>
              <a:ext cx="290512" cy="233362"/>
            </a:xfrm>
            <a:custGeom>
              <a:avLst/>
              <a:gdLst>
                <a:gd name="T0" fmla="*/ 2147483647 w 1013"/>
                <a:gd name="T1" fmla="*/ 2147483647 h 846"/>
                <a:gd name="T2" fmla="*/ 0 w 1013"/>
                <a:gd name="T3" fmla="*/ 2147483647 h 846"/>
                <a:gd name="T4" fmla="*/ 2147483647 w 1013"/>
                <a:gd name="T5" fmla="*/ 2147483647 h 846"/>
                <a:gd name="T6" fmla="*/ 2147483647 w 1013"/>
                <a:gd name="T7" fmla="*/ 2147483647 h 846"/>
                <a:gd name="T8" fmla="*/ 2147483647 w 1013"/>
                <a:gd name="T9" fmla="*/ 2147483647 h 846"/>
                <a:gd name="T10" fmla="*/ 2147483647 w 1013"/>
                <a:gd name="T11" fmla="*/ 2147483647 h 846"/>
                <a:gd name="T12" fmla="*/ 2147483647 w 1013"/>
                <a:gd name="T13" fmla="*/ 2147483647 h 846"/>
                <a:gd name="T14" fmla="*/ 2147483647 w 1013"/>
                <a:gd name="T15" fmla="*/ 2147483647 h 846"/>
                <a:gd name="T16" fmla="*/ 2147483647 w 1013"/>
                <a:gd name="T17" fmla="*/ 2147483647 h 846"/>
                <a:gd name="T18" fmla="*/ 2147483647 w 1013"/>
                <a:gd name="T19" fmla="*/ 2147483647 h 846"/>
                <a:gd name="T20" fmla="*/ 2147483647 w 1013"/>
                <a:gd name="T21" fmla="*/ 2147483647 h 846"/>
                <a:gd name="T22" fmla="*/ 2147483647 w 1013"/>
                <a:gd name="T23" fmla="*/ 2147483647 h 846"/>
                <a:gd name="T24" fmla="*/ 2147483647 w 1013"/>
                <a:gd name="T25" fmla="*/ 2147483647 h 846"/>
                <a:gd name="T26" fmla="*/ 2147483647 w 1013"/>
                <a:gd name="T27" fmla="*/ 2147483647 h 846"/>
                <a:gd name="T28" fmla="*/ 2147483647 w 1013"/>
                <a:gd name="T29" fmla="*/ 2147483647 h 846"/>
                <a:gd name="T30" fmla="*/ 2147483647 w 1013"/>
                <a:gd name="T31" fmla="*/ 2147483647 h 846"/>
                <a:gd name="T32" fmla="*/ 2147483647 w 1013"/>
                <a:gd name="T33" fmla="*/ 2147483647 h 846"/>
                <a:gd name="T34" fmla="*/ 2147483647 w 1013"/>
                <a:gd name="T35" fmla="*/ 2147483647 h 846"/>
                <a:gd name="T36" fmla="*/ 2147483647 w 1013"/>
                <a:gd name="T37" fmla="*/ 2147483647 h 846"/>
                <a:gd name="T38" fmla="*/ 2147483647 w 1013"/>
                <a:gd name="T39" fmla="*/ 2147483647 h 846"/>
                <a:gd name="T40" fmla="*/ 2147483647 w 1013"/>
                <a:gd name="T41" fmla="*/ 2147483647 h 846"/>
                <a:gd name="T42" fmla="*/ 2147483647 w 1013"/>
                <a:gd name="T43" fmla="*/ 2147483647 h 846"/>
                <a:gd name="T44" fmla="*/ 2147483647 w 1013"/>
                <a:gd name="T45" fmla="*/ 2147483647 h 846"/>
                <a:gd name="T46" fmla="*/ 2147483647 w 1013"/>
                <a:gd name="T47" fmla="*/ 2147483647 h 846"/>
                <a:gd name="T48" fmla="*/ 2147483647 w 1013"/>
                <a:gd name="T49" fmla="*/ 2147483647 h 846"/>
                <a:gd name="T50" fmla="*/ 2147483647 w 1013"/>
                <a:gd name="T51" fmla="*/ 2147483647 h 846"/>
                <a:gd name="T52" fmla="*/ 2147483647 w 1013"/>
                <a:gd name="T53" fmla="*/ 2147483647 h 846"/>
                <a:gd name="T54" fmla="*/ 2147483647 w 1013"/>
                <a:gd name="T55" fmla="*/ 2147483647 h 846"/>
                <a:gd name="T56" fmla="*/ 2147483647 w 1013"/>
                <a:gd name="T57" fmla="*/ 2147483647 h 846"/>
                <a:gd name="T58" fmla="*/ 2147483647 w 1013"/>
                <a:gd name="T59" fmla="*/ 2147483647 h 846"/>
                <a:gd name="T60" fmla="*/ 2147483647 w 1013"/>
                <a:gd name="T61" fmla="*/ 2147483647 h 846"/>
                <a:gd name="T62" fmla="*/ 2147483647 w 1013"/>
                <a:gd name="T63" fmla="*/ 2147483647 h 846"/>
                <a:gd name="T64" fmla="*/ 2147483647 w 1013"/>
                <a:gd name="T65" fmla="*/ 2147483647 h 846"/>
                <a:gd name="T66" fmla="*/ 2147483647 w 1013"/>
                <a:gd name="T67" fmla="*/ 2147483647 h 846"/>
                <a:gd name="T68" fmla="*/ 2147483647 w 1013"/>
                <a:gd name="T69" fmla="*/ 2147483647 h 846"/>
                <a:gd name="T70" fmla="*/ 2147483647 w 1013"/>
                <a:gd name="T71" fmla="*/ 2147483647 h 846"/>
                <a:gd name="T72" fmla="*/ 2147483647 w 1013"/>
                <a:gd name="T73" fmla="*/ 2147483647 h 846"/>
                <a:gd name="T74" fmla="*/ 2147483647 w 1013"/>
                <a:gd name="T75" fmla="*/ 2147483647 h 846"/>
                <a:gd name="T76" fmla="*/ 2147483647 w 1013"/>
                <a:gd name="T77" fmla="*/ 2147483647 h 846"/>
                <a:gd name="T78" fmla="*/ 2147483647 w 1013"/>
                <a:gd name="T79" fmla="*/ 2147483647 h 846"/>
                <a:gd name="T80" fmla="*/ 2147483647 w 1013"/>
                <a:gd name="T81" fmla="*/ 2147483647 h 846"/>
                <a:gd name="T82" fmla="*/ 2147483647 w 1013"/>
                <a:gd name="T83" fmla="*/ 2147483647 h 846"/>
                <a:gd name="T84" fmla="*/ 2147483647 w 1013"/>
                <a:gd name="T85" fmla="*/ 2147483647 h 846"/>
                <a:gd name="T86" fmla="*/ 2147483647 w 1013"/>
                <a:gd name="T87" fmla="*/ 2147483647 h 846"/>
                <a:gd name="T88" fmla="*/ 2147483647 w 1013"/>
                <a:gd name="T89" fmla="*/ 2147483647 h 846"/>
                <a:gd name="T90" fmla="*/ 2147483647 w 1013"/>
                <a:gd name="T91" fmla="*/ 2147483647 h 846"/>
                <a:gd name="T92" fmla="*/ 2147483647 w 1013"/>
                <a:gd name="T93" fmla="*/ 2147483647 h 846"/>
                <a:gd name="T94" fmla="*/ 2147483647 w 1013"/>
                <a:gd name="T95" fmla="*/ 2147483647 h 846"/>
                <a:gd name="T96" fmla="*/ 2147483647 w 1013"/>
                <a:gd name="T97" fmla="*/ 2147483647 h 846"/>
                <a:gd name="T98" fmla="*/ 2147483647 w 1013"/>
                <a:gd name="T99" fmla="*/ 2147483647 h 846"/>
                <a:gd name="T100" fmla="*/ 2147483647 w 1013"/>
                <a:gd name="T101" fmla="*/ 2147483647 h 846"/>
                <a:gd name="T102" fmla="*/ 2147483647 w 1013"/>
                <a:gd name="T103" fmla="*/ 2147483647 h 846"/>
                <a:gd name="T104" fmla="*/ 2147483647 w 1013"/>
                <a:gd name="T105" fmla="*/ 2147483647 h 846"/>
                <a:gd name="T106" fmla="*/ 2147483647 w 1013"/>
                <a:gd name="T107" fmla="*/ 2147483647 h 846"/>
                <a:gd name="T108" fmla="*/ 2147483647 w 1013"/>
                <a:gd name="T109" fmla="*/ 2147483647 h 846"/>
                <a:gd name="T110" fmla="*/ 2147483647 w 1013"/>
                <a:gd name="T111" fmla="*/ 2147483647 h 846"/>
                <a:gd name="T112" fmla="*/ 2147483647 w 1013"/>
                <a:gd name="T113" fmla="*/ 2147483647 h 846"/>
                <a:gd name="T114" fmla="*/ 2147483647 w 1013"/>
                <a:gd name="T115" fmla="*/ 2147483647 h 846"/>
                <a:gd name="T116" fmla="*/ 2147483647 w 1013"/>
                <a:gd name="T117" fmla="*/ 2147483647 h 846"/>
                <a:gd name="T118" fmla="*/ 2147483647 w 1013"/>
                <a:gd name="T119" fmla="*/ 2147483647 h 84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13"/>
                <a:gd name="T181" fmla="*/ 0 h 846"/>
                <a:gd name="T182" fmla="*/ 1013 w 1013"/>
                <a:gd name="T183" fmla="*/ 846 h 84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solidFill>
              <a:srgbClr val="BFBFBF"/>
            </a:solidFill>
            <a:ln w="3175" cmpd="sng">
              <a:solidFill>
                <a:schemeClr val="bg1"/>
              </a:solidFill>
              <a:bevel/>
              <a:headEnd/>
              <a:tailEnd/>
            </a:ln>
          </p:spPr>
          <p:txBody>
            <a:bodyPr/>
            <a:lstStyle/>
            <a:p>
              <a:endParaRPr lang="zh-CN" altLang="en-US"/>
            </a:p>
          </p:txBody>
        </p:sp>
      </p:grpSp>
      <p:sp>
        <p:nvSpPr>
          <p:cNvPr id="39" name="稻壳儿小白白(http://dwz.cn/Wu2UP)"/>
          <p:cNvSpPr txBox="1">
            <a:spLocks noChangeArrowheads="1"/>
          </p:cNvSpPr>
          <p:nvPr/>
        </p:nvSpPr>
        <p:spPr bwMode="auto">
          <a:xfrm>
            <a:off x="1097144" y="1060236"/>
            <a:ext cx="7272808" cy="553998"/>
          </a:xfrm>
          <a:prstGeom prst="rect">
            <a:avLst/>
          </a:prstGeom>
          <a:noFill/>
          <a:ln w="9525">
            <a:noFill/>
            <a:miter lim="800000"/>
            <a:headEnd/>
            <a:tailEnd/>
          </a:ln>
        </p:spPr>
        <p:txBody>
          <a:bodyPr wrap="square" lIns="0" tIns="0" rIns="0" bIns="0">
            <a:spAutoFit/>
          </a:bodyPr>
          <a:lstStyle/>
          <a:p>
            <a:pPr algn="ctr" defTabSz="1216025">
              <a:spcBef>
                <a:spcPct val="20000"/>
              </a:spcBef>
              <a:buFont typeface="Arial" charset="0"/>
              <a:buNone/>
            </a:pPr>
            <a:r>
              <a:rPr lang="zh-CN" altLang="en-US" b="1" dirty="0" smtClean="0">
                <a:latin typeface="微软雅黑" pitchFamily="34" charset="-122"/>
                <a:ea typeface="微软雅黑" pitchFamily="34" charset="-122"/>
                <a:cs typeface="Times New Roman" pitchFamily="18" charset="0"/>
                <a:sym typeface="Arial" charset="0"/>
              </a:rPr>
              <a:t>中国移动人工智能平台已经在全集团，多家</a:t>
            </a:r>
            <a:r>
              <a:rPr lang="zh-CN" altLang="en-US" b="1" dirty="0">
                <a:latin typeface="微软雅黑" pitchFamily="34" charset="-122"/>
                <a:ea typeface="微软雅黑" pitchFamily="34" charset="-122"/>
                <a:cs typeface="Times New Roman" pitchFamily="18" charset="0"/>
                <a:sym typeface="Arial" charset="0"/>
              </a:rPr>
              <a:t>省公司</a:t>
            </a:r>
            <a:r>
              <a:rPr lang="zh-CN" altLang="en-US" b="1" dirty="0" smtClean="0">
                <a:latin typeface="微软雅黑" pitchFamily="34" charset="-122"/>
                <a:ea typeface="微软雅黑" pitchFamily="34" charset="-122"/>
                <a:cs typeface="Times New Roman" pitchFamily="18" charset="0"/>
                <a:sym typeface="Arial" charset="0"/>
              </a:rPr>
              <a:t>和专业公司的各个应用领域落地应用。</a:t>
            </a:r>
            <a:endParaRPr lang="en-US" altLang="zh-CN" b="1" dirty="0">
              <a:latin typeface="微软雅黑" pitchFamily="34" charset="-122"/>
              <a:ea typeface="微软雅黑" pitchFamily="34" charset="-122"/>
              <a:cs typeface="Times New Roman" pitchFamily="18" charset="0"/>
              <a:sym typeface="Arial" charset="0"/>
            </a:endParaRPr>
          </a:p>
        </p:txBody>
      </p:sp>
      <p:sp>
        <p:nvSpPr>
          <p:cNvPr id="40" name="六角星 39"/>
          <p:cNvSpPr/>
          <p:nvPr/>
        </p:nvSpPr>
        <p:spPr>
          <a:xfrm>
            <a:off x="208697" y="6069833"/>
            <a:ext cx="180000" cy="180000"/>
          </a:xfrm>
          <a:prstGeom prst="star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endParaRPr>
          </a:p>
        </p:txBody>
      </p:sp>
      <p:sp>
        <p:nvSpPr>
          <p:cNvPr id="41" name="六角星 40"/>
          <p:cNvSpPr/>
          <p:nvPr/>
        </p:nvSpPr>
        <p:spPr>
          <a:xfrm>
            <a:off x="208697" y="6313285"/>
            <a:ext cx="180000" cy="180000"/>
          </a:xfrm>
          <a:prstGeom prst="star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endParaRPr>
          </a:p>
        </p:txBody>
      </p:sp>
      <p:sp>
        <p:nvSpPr>
          <p:cNvPr id="42" name="六角星 41"/>
          <p:cNvSpPr/>
          <p:nvPr/>
        </p:nvSpPr>
        <p:spPr>
          <a:xfrm>
            <a:off x="208697" y="6537871"/>
            <a:ext cx="180000" cy="180000"/>
          </a:xfrm>
          <a:prstGeom prst="star6">
            <a:avLst/>
          </a:prstGeom>
          <a:solidFill>
            <a:srgbClr val="FFC000"/>
          </a:solidFill>
          <a:ln w="317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endParaRPr>
          </a:p>
        </p:txBody>
      </p:sp>
      <p:sp>
        <p:nvSpPr>
          <p:cNvPr id="43" name="稻壳儿小白白(http://dwz.cn/Wu2UP)"/>
          <p:cNvSpPr txBox="1">
            <a:spLocks noChangeArrowheads="1"/>
          </p:cNvSpPr>
          <p:nvPr/>
        </p:nvSpPr>
        <p:spPr bwMode="auto">
          <a:xfrm>
            <a:off x="551031" y="6075914"/>
            <a:ext cx="1098596" cy="184666"/>
          </a:xfrm>
          <a:prstGeom prst="rect">
            <a:avLst/>
          </a:prstGeom>
          <a:noFill/>
          <a:ln w="9525">
            <a:noFill/>
            <a:miter lim="800000"/>
            <a:headEnd/>
            <a:tailEnd/>
          </a:ln>
        </p:spPr>
        <p:txBody>
          <a:bodyPr wrap="square" lIns="0" tIns="0" rIns="0" bIns="0">
            <a:spAutoFit/>
          </a:bodyPr>
          <a:lstStyle/>
          <a:p>
            <a:pPr defTabSz="1216025">
              <a:spcBef>
                <a:spcPct val="20000"/>
              </a:spcBef>
              <a:buFont typeface="Arial" charset="0"/>
              <a:buNone/>
            </a:pPr>
            <a:r>
              <a:rPr lang="zh-CN" altLang="en-US" sz="1200" dirty="0" smtClean="0">
                <a:solidFill>
                  <a:schemeClr val="tx1">
                    <a:lumMod val="75000"/>
                    <a:lumOff val="25000"/>
                  </a:schemeClr>
                </a:solidFill>
                <a:latin typeface="华文细黑" pitchFamily="2" charset="-122"/>
                <a:ea typeface="微软雅黑" pitchFamily="34" charset="-122"/>
                <a:sym typeface="Arial" charset="0"/>
              </a:rPr>
              <a:t>深度学习平台</a:t>
            </a:r>
            <a:endParaRPr lang="en-US" altLang="zh-CN" sz="1200" dirty="0">
              <a:solidFill>
                <a:schemeClr val="tx1">
                  <a:lumMod val="75000"/>
                  <a:lumOff val="25000"/>
                </a:schemeClr>
              </a:solidFill>
              <a:latin typeface="华文细黑" pitchFamily="2" charset="-122"/>
              <a:ea typeface="微软雅黑" pitchFamily="34" charset="-122"/>
              <a:sym typeface="Arial" charset="0"/>
            </a:endParaRPr>
          </a:p>
        </p:txBody>
      </p:sp>
      <p:sp>
        <p:nvSpPr>
          <p:cNvPr id="44" name="稻壳儿小白白(http://dwz.cn/Wu2UP)"/>
          <p:cNvSpPr txBox="1">
            <a:spLocks noChangeArrowheads="1"/>
          </p:cNvSpPr>
          <p:nvPr/>
        </p:nvSpPr>
        <p:spPr bwMode="auto">
          <a:xfrm>
            <a:off x="551031" y="6319979"/>
            <a:ext cx="649288" cy="184150"/>
          </a:xfrm>
          <a:prstGeom prst="rect">
            <a:avLst/>
          </a:prstGeom>
          <a:noFill/>
          <a:ln w="9525">
            <a:noFill/>
            <a:miter lim="800000"/>
            <a:headEnd/>
            <a:tailEnd/>
          </a:ln>
        </p:spPr>
        <p:txBody>
          <a:bodyPr lIns="0" tIns="0" rIns="0" bIns="0">
            <a:spAutoFit/>
          </a:bodyPr>
          <a:lstStyle/>
          <a:p>
            <a:pPr defTabSz="1216025">
              <a:spcBef>
                <a:spcPct val="20000"/>
              </a:spcBef>
              <a:buFont typeface="Arial" charset="0"/>
              <a:buNone/>
            </a:pPr>
            <a:r>
              <a:rPr lang="zh-CN" altLang="en-US" sz="1200" dirty="0">
                <a:solidFill>
                  <a:schemeClr val="tx1">
                    <a:lumMod val="75000"/>
                    <a:lumOff val="25000"/>
                  </a:schemeClr>
                </a:solidFill>
                <a:latin typeface="华文细黑" pitchFamily="2" charset="-122"/>
                <a:ea typeface="微软雅黑" pitchFamily="34" charset="-122"/>
                <a:sym typeface="Arial" charset="0"/>
              </a:rPr>
              <a:t>智慧网络</a:t>
            </a:r>
            <a:endParaRPr lang="en-US" altLang="zh-CN" sz="1200" dirty="0">
              <a:solidFill>
                <a:schemeClr val="tx1">
                  <a:lumMod val="75000"/>
                  <a:lumOff val="25000"/>
                </a:schemeClr>
              </a:solidFill>
              <a:latin typeface="华文细黑" pitchFamily="2" charset="-122"/>
              <a:ea typeface="微软雅黑" pitchFamily="34" charset="-122"/>
              <a:sym typeface="Arial" charset="0"/>
            </a:endParaRPr>
          </a:p>
        </p:txBody>
      </p:sp>
      <p:sp>
        <p:nvSpPr>
          <p:cNvPr id="45" name="稻壳儿小白白(http://dwz.cn/Wu2UP)"/>
          <p:cNvSpPr txBox="1">
            <a:spLocks noChangeArrowheads="1"/>
          </p:cNvSpPr>
          <p:nvPr/>
        </p:nvSpPr>
        <p:spPr bwMode="auto">
          <a:xfrm>
            <a:off x="551031" y="6545791"/>
            <a:ext cx="1287463" cy="184150"/>
          </a:xfrm>
          <a:prstGeom prst="rect">
            <a:avLst/>
          </a:prstGeom>
          <a:noFill/>
          <a:ln w="9525">
            <a:noFill/>
            <a:miter lim="800000"/>
            <a:headEnd/>
            <a:tailEnd/>
          </a:ln>
        </p:spPr>
        <p:txBody>
          <a:bodyPr lIns="0" tIns="0" rIns="0" bIns="0">
            <a:spAutoFit/>
          </a:bodyPr>
          <a:lstStyle/>
          <a:p>
            <a:pPr defTabSz="1216025">
              <a:spcBef>
                <a:spcPct val="20000"/>
              </a:spcBef>
              <a:buFont typeface="Arial" charset="0"/>
              <a:buNone/>
            </a:pPr>
            <a:r>
              <a:rPr lang="zh-CN" altLang="en-US" sz="1200" dirty="0">
                <a:solidFill>
                  <a:schemeClr val="tx1">
                    <a:lumMod val="75000"/>
                    <a:lumOff val="25000"/>
                  </a:schemeClr>
                </a:solidFill>
                <a:latin typeface="华文细黑" pitchFamily="2" charset="-122"/>
                <a:ea typeface="微软雅黑" pitchFamily="34" charset="-122"/>
                <a:sym typeface="Arial" charset="0"/>
              </a:rPr>
              <a:t>智能营销、推荐</a:t>
            </a:r>
            <a:endParaRPr lang="en-US" altLang="zh-CN" sz="1200" dirty="0">
              <a:solidFill>
                <a:schemeClr val="tx1">
                  <a:lumMod val="75000"/>
                  <a:lumOff val="25000"/>
                </a:schemeClr>
              </a:solidFill>
              <a:latin typeface="华文细黑" pitchFamily="2" charset="-122"/>
              <a:ea typeface="微软雅黑" pitchFamily="34" charset="-122"/>
              <a:sym typeface="Arial" charset="0"/>
            </a:endParaRPr>
          </a:p>
        </p:txBody>
      </p:sp>
      <p:sp>
        <p:nvSpPr>
          <p:cNvPr id="46" name="稻壳儿小白白(http://dwz.cn/Wu2UP)"/>
          <p:cNvSpPr txBox="1">
            <a:spLocks noChangeArrowheads="1"/>
          </p:cNvSpPr>
          <p:nvPr/>
        </p:nvSpPr>
        <p:spPr bwMode="auto">
          <a:xfrm>
            <a:off x="2202404" y="6550539"/>
            <a:ext cx="784225" cy="184150"/>
          </a:xfrm>
          <a:prstGeom prst="rect">
            <a:avLst/>
          </a:prstGeom>
          <a:noFill/>
          <a:ln w="9525">
            <a:noFill/>
            <a:miter lim="800000"/>
            <a:headEnd/>
            <a:tailEnd/>
          </a:ln>
        </p:spPr>
        <p:txBody>
          <a:bodyPr lIns="0" tIns="0" rIns="0" bIns="0">
            <a:spAutoFit/>
          </a:bodyPr>
          <a:lstStyle/>
          <a:p>
            <a:pPr defTabSz="1216025">
              <a:spcBef>
                <a:spcPct val="20000"/>
              </a:spcBef>
              <a:buFont typeface="Arial" charset="0"/>
              <a:buNone/>
            </a:pPr>
            <a:r>
              <a:rPr lang="zh-CN" altLang="en-US" sz="1200" dirty="0">
                <a:solidFill>
                  <a:schemeClr val="tx1">
                    <a:lumMod val="75000"/>
                    <a:lumOff val="25000"/>
                  </a:schemeClr>
                </a:solidFill>
                <a:latin typeface="华文细黑" pitchFamily="2" charset="-122"/>
                <a:ea typeface="微软雅黑" pitchFamily="34" charset="-122"/>
                <a:sym typeface="Arial" charset="0"/>
              </a:rPr>
              <a:t>智能客服</a:t>
            </a:r>
            <a:endParaRPr lang="en-US" altLang="zh-CN" sz="1200" dirty="0">
              <a:solidFill>
                <a:schemeClr val="tx1">
                  <a:lumMod val="75000"/>
                  <a:lumOff val="25000"/>
                </a:schemeClr>
              </a:solidFill>
              <a:latin typeface="华文细黑" pitchFamily="2" charset="-122"/>
              <a:ea typeface="微软雅黑" pitchFamily="34" charset="-122"/>
              <a:sym typeface="Arial" charset="0"/>
            </a:endParaRPr>
          </a:p>
        </p:txBody>
      </p:sp>
      <p:sp>
        <p:nvSpPr>
          <p:cNvPr id="47" name="稻壳儿小白白(http://dwz.cn/Wu2UP)">
            <a:extLst>
              <a:ext uri="{FF2B5EF4-FFF2-40B4-BE49-F238E27FC236}">
                <a16:creationId xmlns="" xmlns:a16="http://schemas.microsoft.com/office/drawing/2014/main" id="{E7E8F934-5802-4ECE-9C71-1D75BBDBA98D}"/>
              </a:ext>
            </a:extLst>
          </p:cNvPr>
          <p:cNvSpPr txBox="1">
            <a:spLocks noChangeArrowheads="1"/>
          </p:cNvSpPr>
          <p:nvPr/>
        </p:nvSpPr>
        <p:spPr bwMode="auto">
          <a:xfrm>
            <a:off x="2202404" y="6050268"/>
            <a:ext cx="784225" cy="184150"/>
          </a:xfrm>
          <a:prstGeom prst="rect">
            <a:avLst/>
          </a:prstGeom>
          <a:noFill/>
          <a:ln w="9525">
            <a:noFill/>
            <a:miter lim="800000"/>
            <a:headEnd/>
            <a:tailEnd/>
          </a:ln>
        </p:spPr>
        <p:txBody>
          <a:bodyPr lIns="0" tIns="0" rIns="0" bIns="0">
            <a:spAutoFit/>
          </a:bodyPr>
          <a:lstStyle/>
          <a:p>
            <a:pPr defTabSz="1216025">
              <a:spcBef>
                <a:spcPct val="20000"/>
              </a:spcBef>
              <a:buFont typeface="Arial" charset="0"/>
              <a:buNone/>
            </a:pPr>
            <a:r>
              <a:rPr lang="zh-CN" altLang="en-US" sz="1200" dirty="0">
                <a:solidFill>
                  <a:schemeClr val="tx1">
                    <a:lumMod val="75000"/>
                    <a:lumOff val="25000"/>
                  </a:schemeClr>
                </a:solidFill>
                <a:latin typeface="华文细黑" pitchFamily="2" charset="-122"/>
                <a:ea typeface="微软雅黑" pitchFamily="34" charset="-122"/>
                <a:sym typeface="Arial" charset="0"/>
              </a:rPr>
              <a:t>智能语音</a:t>
            </a:r>
            <a:endParaRPr lang="en-US" altLang="zh-CN" sz="1200" dirty="0">
              <a:solidFill>
                <a:schemeClr val="tx1">
                  <a:lumMod val="75000"/>
                  <a:lumOff val="25000"/>
                </a:schemeClr>
              </a:solidFill>
              <a:latin typeface="华文细黑" pitchFamily="2" charset="-122"/>
              <a:ea typeface="微软雅黑" pitchFamily="34" charset="-122"/>
              <a:sym typeface="Arial" charset="0"/>
            </a:endParaRPr>
          </a:p>
        </p:txBody>
      </p:sp>
      <p:sp>
        <p:nvSpPr>
          <p:cNvPr id="48" name="六角星 54">
            <a:extLst>
              <a:ext uri="{FF2B5EF4-FFF2-40B4-BE49-F238E27FC236}">
                <a16:creationId xmlns="" xmlns:a16="http://schemas.microsoft.com/office/drawing/2014/main" id="{A31518D4-526C-4613-A727-44784DA117F8}"/>
              </a:ext>
            </a:extLst>
          </p:cNvPr>
          <p:cNvSpPr/>
          <p:nvPr/>
        </p:nvSpPr>
        <p:spPr>
          <a:xfrm>
            <a:off x="1860070" y="6284575"/>
            <a:ext cx="180000" cy="180000"/>
          </a:xfrm>
          <a:prstGeom prst="star6">
            <a:avLst/>
          </a:prstGeom>
          <a:solidFill>
            <a:schemeClr val="accent2">
              <a:lumMod val="75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endParaRPr>
          </a:p>
        </p:txBody>
      </p:sp>
      <p:sp>
        <p:nvSpPr>
          <p:cNvPr id="49" name="稻壳儿小白白(http://dwz.cn/Wu2UP)">
            <a:extLst>
              <a:ext uri="{FF2B5EF4-FFF2-40B4-BE49-F238E27FC236}">
                <a16:creationId xmlns="" xmlns:a16="http://schemas.microsoft.com/office/drawing/2014/main" id="{2D6A8FAC-41ED-4D6E-9D8C-ED802E68D80E}"/>
              </a:ext>
            </a:extLst>
          </p:cNvPr>
          <p:cNvSpPr txBox="1">
            <a:spLocks noChangeArrowheads="1"/>
          </p:cNvSpPr>
          <p:nvPr/>
        </p:nvSpPr>
        <p:spPr bwMode="auto">
          <a:xfrm>
            <a:off x="2202404" y="6294333"/>
            <a:ext cx="1485076" cy="184666"/>
          </a:xfrm>
          <a:prstGeom prst="rect">
            <a:avLst/>
          </a:prstGeom>
          <a:noFill/>
          <a:ln w="9525">
            <a:noFill/>
            <a:miter lim="800000"/>
            <a:headEnd/>
            <a:tailEnd/>
          </a:ln>
        </p:spPr>
        <p:txBody>
          <a:bodyPr wrap="square" lIns="0" tIns="0" rIns="0" bIns="0">
            <a:spAutoFit/>
          </a:bodyPr>
          <a:lstStyle/>
          <a:p>
            <a:pPr defTabSz="1216025">
              <a:spcBef>
                <a:spcPct val="20000"/>
              </a:spcBef>
              <a:buFont typeface="Arial" charset="0"/>
              <a:buNone/>
            </a:pPr>
            <a:r>
              <a:rPr lang="zh-CN" altLang="en-US" sz="1200" dirty="0">
                <a:solidFill>
                  <a:schemeClr val="tx1">
                    <a:lumMod val="75000"/>
                    <a:lumOff val="25000"/>
                  </a:schemeClr>
                </a:solidFill>
                <a:latin typeface="华文细黑" pitchFamily="2" charset="-122"/>
                <a:ea typeface="微软雅黑" pitchFamily="34" charset="-122"/>
                <a:sym typeface="Arial" charset="0"/>
              </a:rPr>
              <a:t>数据稽核</a:t>
            </a:r>
            <a:r>
              <a:rPr lang="en-US" altLang="zh-CN" sz="1200" dirty="0">
                <a:solidFill>
                  <a:schemeClr val="tx1">
                    <a:lumMod val="75000"/>
                    <a:lumOff val="25000"/>
                  </a:schemeClr>
                </a:solidFill>
                <a:latin typeface="华文细黑" pitchFamily="2" charset="-122"/>
                <a:ea typeface="微软雅黑" pitchFamily="34" charset="-122"/>
                <a:sym typeface="Arial" charset="0"/>
              </a:rPr>
              <a:t>/</a:t>
            </a:r>
            <a:r>
              <a:rPr lang="zh-CN" altLang="en-US" sz="1200" dirty="0">
                <a:solidFill>
                  <a:schemeClr val="tx1">
                    <a:lumMod val="75000"/>
                    <a:lumOff val="25000"/>
                  </a:schemeClr>
                </a:solidFill>
                <a:latin typeface="华文细黑" pitchFamily="2" charset="-122"/>
                <a:ea typeface="微软雅黑" pitchFamily="34" charset="-122"/>
                <a:sym typeface="Arial" charset="0"/>
              </a:rPr>
              <a:t>治理、</a:t>
            </a:r>
            <a:r>
              <a:rPr lang="en-US" altLang="zh-CN" sz="1200" dirty="0">
                <a:solidFill>
                  <a:schemeClr val="tx1">
                    <a:lumMod val="75000"/>
                    <a:lumOff val="25000"/>
                  </a:schemeClr>
                </a:solidFill>
                <a:latin typeface="华文细黑" pitchFamily="2" charset="-122"/>
                <a:ea typeface="微软雅黑" pitchFamily="34" charset="-122"/>
                <a:sym typeface="Arial" charset="0"/>
              </a:rPr>
              <a:t>APM</a:t>
            </a:r>
          </a:p>
        </p:txBody>
      </p:sp>
      <p:sp>
        <p:nvSpPr>
          <p:cNvPr id="50" name="六角星 54">
            <a:extLst>
              <a:ext uri="{FF2B5EF4-FFF2-40B4-BE49-F238E27FC236}">
                <a16:creationId xmlns="" xmlns:a16="http://schemas.microsoft.com/office/drawing/2014/main" id="{B3AA5331-71FA-41BD-92F3-BBC65993589A}"/>
              </a:ext>
            </a:extLst>
          </p:cNvPr>
          <p:cNvSpPr/>
          <p:nvPr/>
        </p:nvSpPr>
        <p:spPr>
          <a:xfrm>
            <a:off x="1860070" y="6041122"/>
            <a:ext cx="180000" cy="180000"/>
          </a:xfrm>
          <a:prstGeom prst="star6">
            <a:avLst/>
          </a:prstGeom>
          <a:solidFill>
            <a:srgbClr val="FF0000"/>
          </a:solidFill>
          <a:ln w="317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endParaRPr>
          </a:p>
        </p:txBody>
      </p:sp>
      <p:sp>
        <p:nvSpPr>
          <p:cNvPr id="51" name="六角星 54">
            <a:extLst>
              <a:ext uri="{FF2B5EF4-FFF2-40B4-BE49-F238E27FC236}">
                <a16:creationId xmlns="" xmlns:a16="http://schemas.microsoft.com/office/drawing/2014/main" id="{DB7892D8-98FD-45DC-AF44-05BED3811296}"/>
              </a:ext>
            </a:extLst>
          </p:cNvPr>
          <p:cNvSpPr/>
          <p:nvPr/>
        </p:nvSpPr>
        <p:spPr>
          <a:xfrm>
            <a:off x="1860070" y="6542006"/>
            <a:ext cx="180000" cy="180000"/>
          </a:xfrm>
          <a:prstGeom prst="star6">
            <a:avLst/>
          </a:prstGeom>
          <a:solidFill>
            <a:srgbClr val="7030A0"/>
          </a:solidFill>
          <a:ln w="317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endParaRPr>
          </a:p>
        </p:txBody>
      </p:sp>
      <p:sp>
        <p:nvSpPr>
          <p:cNvPr id="52" name="六角星 54">
            <a:extLst>
              <a:ext uri="{FF2B5EF4-FFF2-40B4-BE49-F238E27FC236}">
                <a16:creationId xmlns="" xmlns:a16="http://schemas.microsoft.com/office/drawing/2014/main" id="{EF0E0E2D-1559-D040-9507-CFF708BC00AB}"/>
              </a:ext>
            </a:extLst>
          </p:cNvPr>
          <p:cNvSpPr/>
          <p:nvPr/>
        </p:nvSpPr>
        <p:spPr>
          <a:xfrm>
            <a:off x="3676789" y="6026698"/>
            <a:ext cx="180000" cy="180000"/>
          </a:xfrm>
          <a:prstGeom prst="star6">
            <a:avLst/>
          </a:prstGeom>
          <a:solidFill>
            <a:srgbClr val="316788"/>
          </a:solidFill>
          <a:ln w="317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lumMod val="75000"/>
                  <a:lumOff val="25000"/>
                </a:schemeClr>
              </a:solidFill>
            </a:endParaRPr>
          </a:p>
        </p:txBody>
      </p:sp>
      <p:sp>
        <p:nvSpPr>
          <p:cNvPr id="53" name="稻壳儿小白白(http://dwz.cn/Wu2UP)">
            <a:extLst>
              <a:ext uri="{FF2B5EF4-FFF2-40B4-BE49-F238E27FC236}">
                <a16:creationId xmlns="" xmlns:a16="http://schemas.microsoft.com/office/drawing/2014/main" id="{E382B38E-F8F3-0B46-97B7-4A367E3823E2}"/>
              </a:ext>
            </a:extLst>
          </p:cNvPr>
          <p:cNvSpPr txBox="1">
            <a:spLocks noChangeArrowheads="1"/>
          </p:cNvSpPr>
          <p:nvPr/>
        </p:nvSpPr>
        <p:spPr bwMode="auto">
          <a:xfrm>
            <a:off x="4019123" y="6036456"/>
            <a:ext cx="932378" cy="184666"/>
          </a:xfrm>
          <a:prstGeom prst="rect">
            <a:avLst/>
          </a:prstGeom>
          <a:noFill/>
          <a:ln w="9525">
            <a:noFill/>
            <a:miter lim="800000"/>
            <a:headEnd/>
            <a:tailEnd/>
          </a:ln>
        </p:spPr>
        <p:txBody>
          <a:bodyPr wrap="square" lIns="0" tIns="0" rIns="0" bIns="0">
            <a:spAutoFit/>
          </a:bodyPr>
          <a:lstStyle/>
          <a:p>
            <a:pPr defTabSz="1216025">
              <a:spcBef>
                <a:spcPct val="20000"/>
              </a:spcBef>
              <a:buFont typeface="Arial" charset="0"/>
              <a:buNone/>
            </a:pPr>
            <a:r>
              <a:rPr lang="zh-CN" altLang="en-US" sz="1200" dirty="0">
                <a:solidFill>
                  <a:schemeClr val="tx1">
                    <a:lumMod val="75000"/>
                    <a:lumOff val="25000"/>
                  </a:schemeClr>
                </a:solidFill>
                <a:latin typeface="华文细黑" pitchFamily="2" charset="-122"/>
                <a:ea typeface="微软雅黑" pitchFamily="34" charset="-122"/>
                <a:sym typeface="Arial" charset="0"/>
              </a:rPr>
              <a:t>业务稽核</a:t>
            </a:r>
            <a:endParaRPr lang="en-US" altLang="zh-CN" sz="1200" dirty="0">
              <a:solidFill>
                <a:schemeClr val="tx1">
                  <a:lumMod val="75000"/>
                  <a:lumOff val="25000"/>
                </a:schemeClr>
              </a:solidFill>
              <a:latin typeface="华文细黑" pitchFamily="2" charset="-122"/>
              <a:ea typeface="微软雅黑" pitchFamily="34" charset="-122"/>
              <a:sym typeface="Arial" charset="0"/>
            </a:endParaRPr>
          </a:p>
        </p:txBody>
      </p:sp>
    </p:spTree>
    <p:extLst>
      <p:ext uri="{BB962C8B-B14F-4D97-AF65-F5344CB8AC3E}">
        <p14:creationId xmlns="" xmlns:p14="http://schemas.microsoft.com/office/powerpoint/2010/main" val="19240758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2"/>
          <p:cNvSpPr txBox="1">
            <a:spLocks noChangeArrowheads="1"/>
          </p:cNvSpPr>
          <p:nvPr/>
        </p:nvSpPr>
        <p:spPr bwMode="auto">
          <a:xfrm>
            <a:off x="0" y="1"/>
            <a:ext cx="7602329" cy="663637"/>
          </a:xfrm>
          <a:prstGeom prst="rect">
            <a:avLst/>
          </a:prstGeom>
        </p:spPr>
        <p:txBody>
          <a:bodyPr anchor="ctr"/>
          <a:lstStyle>
            <a:defPPr>
              <a:defRPr lang="zh-CN"/>
            </a:defPPr>
            <a:lvl1pPr lvl="0" eaLnBrk="0" hangingPunct="0">
              <a:defRPr kumimoji="0" sz="2000" b="1" i="0" u="none" strike="noStrike" cap="none" spc="0" normalizeH="0" baseline="0">
                <a:ln>
                  <a:noFill/>
                </a:ln>
                <a:solidFill>
                  <a:schemeClr val="bg1"/>
                </a:solidFill>
                <a:effectLst/>
                <a:uLnTx/>
                <a:uFillTx/>
                <a:latin typeface="微软雅黑" pitchFamily="34" charset="-122"/>
                <a:ea typeface="微软雅黑" pitchFamily="34" charset="-122"/>
              </a:defRPr>
            </a:lvl1pPr>
            <a:lvl2pPr algn="ctr" eaLnBrk="0" hangingPunct="0">
              <a:defRPr kumimoji="1" sz="4400">
                <a:latin typeface="Calibri" pitchFamily="34" charset="0"/>
                <a:ea typeface="宋体" pitchFamily="2" charset="-122"/>
              </a:defRPr>
            </a:lvl2pPr>
            <a:lvl3pPr algn="ctr" eaLnBrk="0" hangingPunct="0">
              <a:defRPr kumimoji="1" sz="4400">
                <a:latin typeface="Calibri" pitchFamily="34" charset="0"/>
                <a:ea typeface="宋体" pitchFamily="2" charset="-122"/>
              </a:defRPr>
            </a:lvl3pPr>
            <a:lvl4pPr algn="ctr" eaLnBrk="0" hangingPunct="0">
              <a:defRPr kumimoji="1" sz="4400">
                <a:latin typeface="Calibri" pitchFamily="34" charset="0"/>
                <a:ea typeface="宋体" pitchFamily="2" charset="-122"/>
              </a:defRPr>
            </a:lvl4pPr>
            <a:lvl5pPr algn="ctr" eaLnBrk="0" hangingPunct="0">
              <a:defRPr kumimoji="1" sz="4400">
                <a:latin typeface="Calibri" pitchFamily="34" charset="0"/>
                <a:ea typeface="宋体" pitchFamily="2" charset="-122"/>
              </a:defRPr>
            </a:lvl5pPr>
            <a:lvl6pPr marL="457200" algn="ctr" fontAlgn="base">
              <a:spcBef>
                <a:spcPct val="0"/>
              </a:spcBef>
              <a:spcAft>
                <a:spcPct val="0"/>
              </a:spcAft>
              <a:defRPr sz="4400">
                <a:latin typeface="Calibri" pitchFamily="34" charset="0"/>
                <a:ea typeface="宋体" pitchFamily="2" charset="-122"/>
              </a:defRPr>
            </a:lvl6pPr>
            <a:lvl7pPr marL="914400" algn="ctr" fontAlgn="base">
              <a:spcBef>
                <a:spcPct val="0"/>
              </a:spcBef>
              <a:spcAft>
                <a:spcPct val="0"/>
              </a:spcAft>
              <a:defRPr sz="4400">
                <a:latin typeface="Calibri" pitchFamily="34" charset="0"/>
                <a:ea typeface="宋体" pitchFamily="2" charset="-122"/>
              </a:defRPr>
            </a:lvl7pPr>
            <a:lvl8pPr marL="1371600" algn="ctr" fontAlgn="base">
              <a:spcBef>
                <a:spcPct val="0"/>
              </a:spcBef>
              <a:spcAft>
                <a:spcPct val="0"/>
              </a:spcAft>
              <a:defRPr sz="4400">
                <a:latin typeface="Calibri" pitchFamily="34" charset="0"/>
                <a:ea typeface="宋体" pitchFamily="2" charset="-122"/>
              </a:defRPr>
            </a:lvl8pPr>
            <a:lvl9pPr marL="1828800" algn="ctr" fontAlgn="base">
              <a:spcBef>
                <a:spcPct val="0"/>
              </a:spcBef>
              <a:spcAft>
                <a:spcPct val="0"/>
              </a:spcAft>
              <a:defRPr sz="4400">
                <a:latin typeface="Calibri" pitchFamily="34" charset="0"/>
                <a:ea typeface="宋体" pitchFamily="2" charset="-122"/>
              </a:defRPr>
            </a:lvl9pPr>
          </a:lstStyle>
          <a:p>
            <a:r>
              <a:rPr lang="zh-CN" altLang="en-US" sz="2400" dirty="0" smtClean="0">
                <a:solidFill>
                  <a:prstClr val="white"/>
                </a:solidFill>
              </a:rPr>
              <a:t>中国移动</a:t>
            </a:r>
            <a:r>
              <a:rPr lang="en-US" altLang="zh-CN" sz="2400" kern="0" dirty="0" smtClean="0">
                <a:cs typeface="Calibri"/>
              </a:rPr>
              <a:t>•</a:t>
            </a:r>
            <a:r>
              <a:rPr lang="zh-CN" altLang="en-US" sz="2400" dirty="0">
                <a:solidFill>
                  <a:prstClr val="white"/>
                </a:solidFill>
              </a:rPr>
              <a:t>深度学习平台</a:t>
            </a:r>
          </a:p>
        </p:txBody>
      </p:sp>
      <p:grpSp>
        <p:nvGrpSpPr>
          <p:cNvPr id="3" name="组合 3">
            <a:extLst>
              <a:ext uri="{FF2B5EF4-FFF2-40B4-BE49-F238E27FC236}">
                <a16:creationId xmlns="" xmlns:a16="http://schemas.microsoft.com/office/drawing/2014/main" id="{C93120C9-C913-EB40-A57F-C9ED6A5DAA15}"/>
              </a:ext>
            </a:extLst>
          </p:cNvPr>
          <p:cNvGrpSpPr/>
          <p:nvPr/>
        </p:nvGrpSpPr>
        <p:grpSpPr>
          <a:xfrm>
            <a:off x="278969" y="2237868"/>
            <a:ext cx="8648056" cy="4585908"/>
            <a:chOff x="1687452" y="2269001"/>
            <a:chExt cx="8750796" cy="3968311"/>
          </a:xfrm>
        </p:grpSpPr>
        <p:sp>
          <p:nvSpPr>
            <p:cNvPr id="130" name="TextBox 59">
              <a:extLst>
                <a:ext uri="{FF2B5EF4-FFF2-40B4-BE49-F238E27FC236}">
                  <a16:creationId xmlns="" xmlns:a16="http://schemas.microsoft.com/office/drawing/2014/main" id="{05F501B3-B4D9-034E-B47A-AAA66C895DB4}"/>
                </a:ext>
              </a:extLst>
            </p:cNvPr>
            <p:cNvSpPr txBox="1"/>
            <p:nvPr/>
          </p:nvSpPr>
          <p:spPr>
            <a:xfrm>
              <a:off x="1721248" y="5428179"/>
              <a:ext cx="995690" cy="281526"/>
            </a:xfrm>
            <a:prstGeom prst="rect">
              <a:avLst/>
            </a:prstGeom>
            <a:noFill/>
          </p:spPr>
          <p:txBody>
            <a:bodyPr wrap="square" lIns="108835" tIns="54417" rIns="108835" bIns="54417" rtlCol="0">
              <a:spAutoFit/>
            </a:bodyPr>
            <a:lstStyle/>
            <a:p>
              <a:pPr algn="ctr">
                <a:defRPr/>
              </a:pPr>
              <a:r>
                <a:rPr lang="zh-CN" altLang="en-US" sz="1400" b="1" dirty="0">
                  <a:solidFill>
                    <a:prstClr val="black"/>
                  </a:solidFill>
                  <a:latin typeface="微软雅黑" panose="020B0503020204020204" pitchFamily="34" charset="-122"/>
                  <a:ea typeface="微软雅黑" panose="020B0503020204020204" pitchFamily="34" charset="-122"/>
                </a:rPr>
                <a:t>基础设施</a:t>
              </a:r>
            </a:p>
          </p:txBody>
        </p:sp>
        <p:sp>
          <p:nvSpPr>
            <p:cNvPr id="132" name="TextBox 17">
              <a:extLst>
                <a:ext uri="{FF2B5EF4-FFF2-40B4-BE49-F238E27FC236}">
                  <a16:creationId xmlns="" xmlns:a16="http://schemas.microsoft.com/office/drawing/2014/main" id="{2BF74219-B1EC-6247-9822-0D43A75EF6D8}"/>
                </a:ext>
              </a:extLst>
            </p:cNvPr>
            <p:cNvSpPr>
              <a:spLocks noChangeArrowheads="1"/>
            </p:cNvSpPr>
            <p:nvPr/>
          </p:nvSpPr>
          <p:spPr bwMode="auto">
            <a:xfrm>
              <a:off x="1687452" y="4049232"/>
              <a:ext cx="1068753" cy="517737"/>
            </a:xfrm>
            <a:prstGeom prst="roundRect">
              <a:avLst>
                <a:gd name="adj" fmla="val 16667"/>
              </a:avLst>
            </a:prstGeom>
            <a:noFill/>
            <a:ln w="9525">
              <a:noFill/>
              <a:round/>
              <a:headEnd/>
              <a:tailEnd/>
            </a:ln>
          </p:spPr>
          <p:txBody>
            <a:bodyPr wrap="square" lIns="108835" tIns="54417" rIns="108835" bIns="54417">
              <a:spAutoFit/>
            </a:bodyPr>
            <a:lstStyle/>
            <a:p>
              <a:pPr algn="ctr">
                <a:defRPr/>
              </a:pPr>
              <a:r>
                <a:rPr lang="zh-CN" altLang="en-US" sz="1400" b="1" dirty="0">
                  <a:solidFill>
                    <a:prstClr val="black"/>
                  </a:solidFill>
                  <a:latin typeface="微软雅黑" panose="020B0503020204020204" pitchFamily="34" charset="-122"/>
                  <a:ea typeface="微软雅黑" panose="020B0503020204020204" pitchFamily="34" charset="-122"/>
                </a:rPr>
                <a:t>深度学习算法框架</a:t>
              </a:r>
            </a:p>
          </p:txBody>
        </p:sp>
        <p:sp>
          <p:nvSpPr>
            <p:cNvPr id="173" name="矩形 172">
              <a:extLst>
                <a:ext uri="{FF2B5EF4-FFF2-40B4-BE49-F238E27FC236}">
                  <a16:creationId xmlns="" xmlns:a16="http://schemas.microsoft.com/office/drawing/2014/main" id="{831D517B-24B9-0541-BFA7-ABB37F84E6DB}"/>
                </a:ext>
              </a:extLst>
            </p:cNvPr>
            <p:cNvSpPr/>
            <p:nvPr/>
          </p:nvSpPr>
          <p:spPr>
            <a:xfrm>
              <a:off x="2778185" y="4080965"/>
              <a:ext cx="7454842" cy="531483"/>
            </a:xfrm>
            <a:prstGeom prst="rect">
              <a:avLst/>
            </a:prstGeom>
            <a:solidFill>
              <a:schemeClr val="bg1"/>
            </a:solidFill>
            <a:ln w="0" cap="flat" cmpd="sng" algn="ctr">
              <a:solidFill>
                <a:schemeClr val="tx1"/>
              </a:solidFill>
              <a:prstDash val="solid"/>
            </a:ln>
            <a:effectLst>
              <a:outerShdw blurRad="40000" dist="20000" dir="5400000" rotWithShape="0">
                <a:srgbClr val="000000">
                  <a:alpha val="38000"/>
                </a:srgbClr>
              </a:outerShdw>
            </a:effectLst>
          </p:spPr>
          <p:txBody>
            <a:bodyPr lIns="0" tIns="0" rIns="0" bIns="0" anchor="ctr"/>
            <a:lstStyle/>
            <a:p>
              <a:pPr algn="ctr" defTabSz="914332">
                <a:defRPr/>
              </a:pPr>
              <a:endParaRPr lang="zh-CN" altLang="en-US" sz="1500" b="1" kern="0" dirty="0">
                <a:solidFill>
                  <a:prstClr val="black"/>
                </a:solidFill>
                <a:latin typeface="微软雅黑" panose="020B0503020204020204" pitchFamily="34" charset="-122"/>
                <a:ea typeface="微软雅黑" panose="020B0503020204020204" pitchFamily="34" charset="-122"/>
              </a:endParaRPr>
            </a:p>
          </p:txBody>
        </p:sp>
        <p:sp>
          <p:nvSpPr>
            <p:cNvPr id="174" name="TextBox 17">
              <a:extLst>
                <a:ext uri="{FF2B5EF4-FFF2-40B4-BE49-F238E27FC236}">
                  <a16:creationId xmlns="" xmlns:a16="http://schemas.microsoft.com/office/drawing/2014/main" id="{64A48E0D-E601-FF4A-B82F-7A5801FCA4DB}"/>
                </a:ext>
              </a:extLst>
            </p:cNvPr>
            <p:cNvSpPr>
              <a:spLocks noChangeArrowheads="1"/>
            </p:cNvSpPr>
            <p:nvPr/>
          </p:nvSpPr>
          <p:spPr bwMode="auto">
            <a:xfrm>
              <a:off x="2778185" y="4172413"/>
              <a:ext cx="7426105" cy="359951"/>
            </a:xfrm>
            <a:prstGeom prst="roundRect">
              <a:avLst>
                <a:gd name="adj" fmla="val 16667"/>
              </a:avLst>
            </a:prstGeom>
            <a:noFill/>
            <a:ln w="9525">
              <a:noFill/>
              <a:round/>
              <a:headEnd/>
              <a:tailEnd/>
            </a:ln>
          </p:spPr>
          <p:txBody>
            <a:bodyPr wrap="square" lIns="108835" tIns="54417" rIns="108835" bIns="54417" anchor="ctr">
              <a:spAutoFit/>
            </a:bodyPr>
            <a:lstStyle/>
            <a:p>
              <a:pPr algn="ctr">
                <a:defRPr/>
              </a:pPr>
              <a:r>
                <a:rPr lang="en-US" altLang="zh-CN" sz="1400" b="1" dirty="0" err="1">
                  <a:solidFill>
                    <a:prstClr val="black"/>
                  </a:solidFill>
                  <a:latin typeface="微软雅黑" panose="020B0503020204020204" pitchFamily="34" charset="-122"/>
                  <a:ea typeface="微软雅黑" panose="020B0503020204020204" pitchFamily="34" charset="-122"/>
                </a:rPr>
                <a:t>Tensorflow</a:t>
              </a:r>
              <a:r>
                <a:rPr lang="en-US" altLang="zh-CN" sz="1400" b="1" dirty="0">
                  <a:solidFill>
                    <a:prstClr val="black"/>
                  </a:solidFill>
                  <a:latin typeface="微软雅黑" panose="020B0503020204020204" pitchFamily="34" charset="-122"/>
                  <a:ea typeface="微软雅黑" panose="020B0503020204020204" pitchFamily="34" charset="-122"/>
                </a:rPr>
                <a:t> / Caffe / </a:t>
              </a:r>
              <a:r>
                <a:rPr lang="en-US" altLang="zh-CN" sz="1400" b="1" dirty="0" err="1">
                  <a:solidFill>
                    <a:prstClr val="black"/>
                  </a:solidFill>
                  <a:latin typeface="微软雅黑" panose="020B0503020204020204" pitchFamily="34" charset="-122"/>
                  <a:ea typeface="微软雅黑" panose="020B0503020204020204" pitchFamily="34" charset="-122"/>
                </a:rPr>
                <a:t>Mxnet</a:t>
              </a:r>
              <a:r>
                <a:rPr lang="en-US" altLang="zh-CN" sz="1400" b="1" dirty="0">
                  <a:solidFill>
                    <a:prstClr val="black"/>
                  </a:solidFill>
                  <a:latin typeface="微软雅黑" panose="020B0503020204020204" pitchFamily="34" charset="-122"/>
                  <a:ea typeface="微软雅黑" panose="020B0503020204020204" pitchFamily="34" charset="-122"/>
                </a:rPr>
                <a:t> / Torch / </a:t>
              </a:r>
              <a:r>
                <a:rPr lang="en-US" altLang="zh-CN" sz="1400" b="1" dirty="0" err="1">
                  <a:solidFill>
                    <a:prstClr val="black"/>
                  </a:solidFill>
                  <a:latin typeface="微软雅黑" panose="020B0503020204020204" pitchFamily="34" charset="-122"/>
                  <a:ea typeface="微软雅黑" panose="020B0503020204020204" pitchFamily="34" charset="-122"/>
                </a:rPr>
                <a:t>Keras</a:t>
              </a:r>
              <a:r>
                <a:rPr lang="en-US" altLang="zh-CN" sz="1400" b="1" dirty="0">
                  <a:solidFill>
                    <a:prstClr val="black"/>
                  </a:solidFill>
                  <a:latin typeface="微软雅黑" panose="020B0503020204020204" pitchFamily="34" charset="-122"/>
                  <a:ea typeface="微软雅黑" panose="020B0503020204020204" pitchFamily="34" charset="-122"/>
                </a:rPr>
                <a:t> / CNTK / Kaldi / </a:t>
              </a:r>
              <a:r>
                <a:rPr lang="en-US" altLang="zh-CN" sz="1400" b="1" dirty="0" err="1">
                  <a:solidFill>
                    <a:prstClr val="black"/>
                  </a:solidFill>
                  <a:latin typeface="微软雅黑" panose="020B0503020204020204" pitchFamily="34" charset="-122"/>
                  <a:ea typeface="微软雅黑" panose="020B0503020204020204" pitchFamily="34" charset="-122"/>
                </a:rPr>
                <a:t>Theano</a:t>
              </a:r>
              <a:r>
                <a:rPr lang="en-US" altLang="zh-CN" sz="1400" b="1" dirty="0">
                  <a:solidFill>
                    <a:prstClr val="black"/>
                  </a:solidFill>
                  <a:latin typeface="微软雅黑" panose="020B0503020204020204" pitchFamily="34" charset="-122"/>
                  <a:ea typeface="微软雅黑" panose="020B0503020204020204" pitchFamily="34" charset="-122"/>
                </a:rPr>
                <a:t> / </a:t>
              </a:r>
              <a:r>
                <a:rPr lang="en-US" altLang="zh-CN" sz="1400" b="1" dirty="0" err="1">
                  <a:solidFill>
                    <a:prstClr val="black"/>
                  </a:solidFill>
                  <a:latin typeface="微软雅黑" panose="020B0503020204020204" pitchFamily="34" charset="-122"/>
                  <a:ea typeface="微软雅黑" panose="020B0503020204020204" pitchFamily="34" charset="-122"/>
                </a:rPr>
                <a:t>cuDNN</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134" name="矩形 133">
              <a:extLst>
                <a:ext uri="{FF2B5EF4-FFF2-40B4-BE49-F238E27FC236}">
                  <a16:creationId xmlns="" xmlns:a16="http://schemas.microsoft.com/office/drawing/2014/main" id="{D4297F85-C221-9441-B578-D77CFD840D0F}"/>
                </a:ext>
              </a:extLst>
            </p:cNvPr>
            <p:cNvSpPr/>
            <p:nvPr/>
          </p:nvSpPr>
          <p:spPr bwMode="auto">
            <a:xfrm>
              <a:off x="1716190" y="3767700"/>
              <a:ext cx="8711455" cy="993261"/>
            </a:xfrm>
            <a:prstGeom prst="rect">
              <a:avLst/>
            </a:prstGeom>
            <a:noFill/>
            <a:ln w="9525" cap="flat" cmpd="sng" algn="ctr">
              <a:solidFill>
                <a:schemeClr val="tx1"/>
              </a:solidFill>
              <a:prstDash val="dash"/>
              <a:round/>
              <a:headEnd type="none" w="med" len="med"/>
              <a:tailEnd type="none" w="med" len="med"/>
            </a:ln>
            <a:effectLst/>
          </p:spPr>
          <p:txBody>
            <a:bodyPr vert="horz" wrap="square" lIns="108835" tIns="54417" rIns="108835" bIns="54417" numCol="1" rtlCol="0" anchor="t" anchorCtr="0" compatLnSpc="1">
              <a:prstTxWarp prst="textNoShape">
                <a:avLst/>
              </a:prstTxWarp>
            </a:bodyPr>
            <a:lstStyle/>
            <a:p>
              <a:pPr defTabSz="1088299" fontAlgn="base">
                <a:spcBef>
                  <a:spcPct val="0"/>
                </a:spcBef>
                <a:spcAft>
                  <a:spcPct val="0"/>
                </a:spcAft>
                <a:defRPr/>
              </a:pPr>
              <a:endParaRPr lang="zh-CN" altLang="en-US" sz="2100" b="1" dirty="0">
                <a:solidFill>
                  <a:prstClr val="black"/>
                </a:solidFill>
                <a:latin typeface="微软雅黑" panose="020B0503020204020204" pitchFamily="34" charset="-122"/>
                <a:ea typeface="微软雅黑" panose="020B0503020204020204" pitchFamily="34" charset="-122"/>
              </a:endParaRPr>
            </a:p>
          </p:txBody>
        </p:sp>
        <p:sp>
          <p:nvSpPr>
            <p:cNvPr id="135" name="TextBox 17">
              <a:extLst>
                <a:ext uri="{FF2B5EF4-FFF2-40B4-BE49-F238E27FC236}">
                  <a16:creationId xmlns="" xmlns:a16="http://schemas.microsoft.com/office/drawing/2014/main" id="{4D999FBD-0093-CA4C-A3DC-C9090562A9E5}"/>
                </a:ext>
              </a:extLst>
            </p:cNvPr>
            <p:cNvSpPr>
              <a:spLocks noChangeArrowheads="1"/>
            </p:cNvSpPr>
            <p:nvPr/>
          </p:nvSpPr>
          <p:spPr bwMode="auto">
            <a:xfrm>
              <a:off x="1862490" y="2725962"/>
              <a:ext cx="695528" cy="517737"/>
            </a:xfrm>
            <a:prstGeom prst="roundRect">
              <a:avLst>
                <a:gd name="adj" fmla="val 16667"/>
              </a:avLst>
            </a:prstGeom>
            <a:noFill/>
            <a:ln w="9525">
              <a:noFill/>
              <a:round/>
              <a:headEnd/>
              <a:tailEnd/>
            </a:ln>
          </p:spPr>
          <p:txBody>
            <a:bodyPr wrap="square" lIns="108835" tIns="54417" rIns="108835" bIns="54417">
              <a:spAutoFit/>
            </a:bodyPr>
            <a:lstStyle/>
            <a:p>
              <a:pPr algn="ctr">
                <a:defRPr/>
              </a:pPr>
              <a:r>
                <a:rPr lang="zh-CN" altLang="en-US" sz="1400" b="1" dirty="0">
                  <a:solidFill>
                    <a:prstClr val="black"/>
                  </a:solidFill>
                  <a:latin typeface="微软雅黑" panose="020B0503020204020204" pitchFamily="34" charset="-122"/>
                  <a:ea typeface="微软雅黑" panose="020B0503020204020204" pitchFamily="34" charset="-122"/>
                </a:rPr>
                <a:t>开发模式</a:t>
              </a:r>
            </a:p>
          </p:txBody>
        </p:sp>
        <p:sp>
          <p:nvSpPr>
            <p:cNvPr id="136" name="矩形 135">
              <a:extLst>
                <a:ext uri="{FF2B5EF4-FFF2-40B4-BE49-F238E27FC236}">
                  <a16:creationId xmlns="" xmlns:a16="http://schemas.microsoft.com/office/drawing/2014/main" id="{63A76317-D9D4-5F4A-AF19-04B5D110292B}"/>
                </a:ext>
              </a:extLst>
            </p:cNvPr>
            <p:cNvSpPr/>
            <p:nvPr/>
          </p:nvSpPr>
          <p:spPr bwMode="auto">
            <a:xfrm>
              <a:off x="1717954" y="2269001"/>
              <a:ext cx="8711455" cy="1368170"/>
            </a:xfrm>
            <a:prstGeom prst="rect">
              <a:avLst/>
            </a:prstGeom>
            <a:noFill/>
            <a:ln w="9525" cap="flat" cmpd="sng" algn="ctr">
              <a:solidFill>
                <a:schemeClr val="tx1"/>
              </a:solidFill>
              <a:prstDash val="dash"/>
              <a:round/>
              <a:headEnd type="none" w="med" len="med"/>
              <a:tailEnd type="none" w="med" len="med"/>
            </a:ln>
            <a:effectLst/>
          </p:spPr>
          <p:txBody>
            <a:bodyPr vert="horz" wrap="square" lIns="108835" tIns="54417" rIns="108835" bIns="54417" numCol="1" rtlCol="0" anchor="t" anchorCtr="0" compatLnSpc="1">
              <a:prstTxWarp prst="textNoShape">
                <a:avLst/>
              </a:prstTxWarp>
            </a:bodyPr>
            <a:lstStyle/>
            <a:p>
              <a:pPr defTabSz="1088299" fontAlgn="base">
                <a:spcBef>
                  <a:spcPct val="0"/>
                </a:spcBef>
                <a:spcAft>
                  <a:spcPct val="0"/>
                </a:spcAft>
                <a:defRPr/>
              </a:pPr>
              <a:endParaRPr lang="zh-CN" altLang="en-US" sz="2100" b="1" dirty="0">
                <a:solidFill>
                  <a:prstClr val="black"/>
                </a:solidFill>
                <a:latin typeface="微软雅黑" panose="020B0503020204020204" pitchFamily="34" charset="-122"/>
                <a:ea typeface="微软雅黑" panose="020B0503020204020204" pitchFamily="34" charset="-122"/>
              </a:endParaRPr>
            </a:p>
          </p:txBody>
        </p:sp>
        <p:sp>
          <p:nvSpPr>
            <p:cNvPr id="155" name="矩形 154">
              <a:extLst>
                <a:ext uri="{FF2B5EF4-FFF2-40B4-BE49-F238E27FC236}">
                  <a16:creationId xmlns="" xmlns:a16="http://schemas.microsoft.com/office/drawing/2014/main" id="{696B9A9B-0494-4A45-96C6-369FC1FA8822}"/>
                </a:ext>
              </a:extLst>
            </p:cNvPr>
            <p:cNvSpPr/>
            <p:nvPr/>
          </p:nvSpPr>
          <p:spPr bwMode="auto">
            <a:xfrm>
              <a:off x="1726793" y="4908138"/>
              <a:ext cx="8711455" cy="1329174"/>
            </a:xfrm>
            <a:prstGeom prst="rect">
              <a:avLst/>
            </a:prstGeom>
            <a:noFill/>
            <a:ln w="9525" cap="flat" cmpd="sng" algn="ctr">
              <a:solidFill>
                <a:schemeClr val="tx1"/>
              </a:solidFill>
              <a:prstDash val="dash"/>
              <a:round/>
              <a:headEnd type="none" w="med" len="med"/>
              <a:tailEnd type="none" w="med" len="med"/>
            </a:ln>
            <a:effectLst/>
          </p:spPr>
          <p:txBody>
            <a:bodyPr vert="horz" wrap="square" lIns="108835" tIns="54417" rIns="108835" bIns="54417" numCol="1" rtlCol="0" anchor="t" anchorCtr="0" compatLnSpc="1">
              <a:prstTxWarp prst="textNoShape">
                <a:avLst/>
              </a:prstTxWarp>
            </a:bodyPr>
            <a:lstStyle/>
            <a:p>
              <a:pPr defTabSz="1088299" fontAlgn="base">
                <a:spcBef>
                  <a:spcPct val="0"/>
                </a:spcBef>
                <a:spcAft>
                  <a:spcPct val="0"/>
                </a:spcAft>
                <a:defRPr/>
              </a:pPr>
              <a:endParaRPr lang="zh-CN" altLang="en-US" sz="2100" b="1" dirty="0">
                <a:solidFill>
                  <a:prstClr val="black"/>
                </a:solidFill>
                <a:latin typeface="微软雅黑" panose="020B0503020204020204" pitchFamily="34" charset="-122"/>
                <a:ea typeface="微软雅黑" panose="020B0503020204020204" pitchFamily="34" charset="-122"/>
              </a:endParaRPr>
            </a:p>
          </p:txBody>
        </p:sp>
        <p:grpSp>
          <p:nvGrpSpPr>
            <p:cNvPr id="4" name="组合 74">
              <a:extLst>
                <a:ext uri="{FF2B5EF4-FFF2-40B4-BE49-F238E27FC236}">
                  <a16:creationId xmlns="" xmlns:a16="http://schemas.microsoft.com/office/drawing/2014/main" id="{D0B00C18-A90A-DA42-A4AA-7A94F1EB56B8}"/>
                </a:ext>
              </a:extLst>
            </p:cNvPr>
            <p:cNvGrpSpPr/>
            <p:nvPr/>
          </p:nvGrpSpPr>
          <p:grpSpPr>
            <a:xfrm>
              <a:off x="2912907" y="2970343"/>
              <a:ext cx="4879920" cy="503166"/>
              <a:chOff x="1443321" y="1263451"/>
              <a:chExt cx="7041859" cy="648000"/>
            </a:xfrm>
          </p:grpSpPr>
          <p:sp>
            <p:nvSpPr>
              <p:cNvPr id="76" name="矩形 75">
                <a:extLst>
                  <a:ext uri="{FF2B5EF4-FFF2-40B4-BE49-F238E27FC236}">
                    <a16:creationId xmlns="" xmlns:a16="http://schemas.microsoft.com/office/drawing/2014/main" id="{13AEAEF5-6CD1-1A4B-B612-F2C96C908CD8}"/>
                  </a:ext>
                </a:extLst>
              </p:cNvPr>
              <p:cNvSpPr/>
              <p:nvPr/>
            </p:nvSpPr>
            <p:spPr>
              <a:xfrm>
                <a:off x="1443321" y="1263451"/>
                <a:ext cx="1058771" cy="648000"/>
              </a:xfrm>
              <a:prstGeom prst="rect">
                <a:avLst/>
              </a:prstGeom>
              <a:solidFill>
                <a:schemeClr val="bg2"/>
              </a:solidFill>
              <a:ln w="0" cap="flat" cmpd="sng" algn="ctr">
                <a:noFill/>
                <a:prstDash val="solid"/>
              </a:ln>
              <a:effectLst>
                <a:outerShdw blurRad="40000" dist="20000" dir="5400000" rotWithShape="0">
                  <a:srgbClr val="000000">
                    <a:alpha val="38000"/>
                  </a:srgbClr>
                </a:outerShdw>
              </a:effectLst>
            </p:spPr>
            <p:txBody>
              <a:bodyPr lIns="0" tIns="0" rIns="0" bIns="0" anchor="ctr"/>
              <a:lstStyle/>
              <a:p>
                <a:pPr algn="ctr" defTabSz="914332"/>
                <a:r>
                  <a:rPr lang="zh-CN" altLang="en-US" sz="1100" b="1" kern="0" dirty="0">
                    <a:solidFill>
                      <a:prstClr val="black"/>
                    </a:solidFill>
                    <a:latin typeface="微软雅黑" panose="020B0503020204020204" pitchFamily="34" charset="-122"/>
                    <a:ea typeface="微软雅黑" panose="020B0503020204020204" pitchFamily="34" charset="-122"/>
                  </a:rPr>
                  <a:t>上传数据</a:t>
                </a:r>
              </a:p>
            </p:txBody>
          </p:sp>
          <p:sp>
            <p:nvSpPr>
              <p:cNvPr id="77" name="矩形 76">
                <a:extLst>
                  <a:ext uri="{FF2B5EF4-FFF2-40B4-BE49-F238E27FC236}">
                    <a16:creationId xmlns="" xmlns:a16="http://schemas.microsoft.com/office/drawing/2014/main" id="{95271851-8E1C-504F-AEBC-77A634524CC9}"/>
                  </a:ext>
                </a:extLst>
              </p:cNvPr>
              <p:cNvSpPr/>
              <p:nvPr/>
            </p:nvSpPr>
            <p:spPr>
              <a:xfrm>
                <a:off x="3437684" y="1263451"/>
                <a:ext cx="1058771" cy="648000"/>
              </a:xfrm>
              <a:prstGeom prst="rect">
                <a:avLst/>
              </a:prstGeom>
              <a:solidFill>
                <a:schemeClr val="bg2"/>
              </a:solidFill>
              <a:ln w="0" cap="flat" cmpd="sng" algn="ctr">
                <a:noFill/>
                <a:prstDash val="solid"/>
              </a:ln>
              <a:effectLst>
                <a:outerShdw blurRad="40000" dist="20000" dir="5400000" rotWithShape="0">
                  <a:srgbClr val="000000">
                    <a:alpha val="38000"/>
                  </a:srgbClr>
                </a:outerShdw>
              </a:effectLst>
            </p:spPr>
            <p:txBody>
              <a:bodyPr lIns="0" tIns="0" rIns="0" bIns="0" anchor="ctr"/>
              <a:lstStyle/>
              <a:p>
                <a:pPr algn="ctr" defTabSz="914332"/>
                <a:r>
                  <a:rPr lang="zh-CN" altLang="en-US" sz="1100" b="1" kern="0" dirty="0">
                    <a:solidFill>
                      <a:prstClr val="black"/>
                    </a:solidFill>
                    <a:latin typeface="微软雅黑" panose="020B0503020204020204" pitchFamily="34" charset="-122"/>
                    <a:ea typeface="微软雅黑" panose="020B0503020204020204" pitchFamily="34" charset="-122"/>
                  </a:rPr>
                  <a:t>上传代码</a:t>
                </a:r>
              </a:p>
            </p:txBody>
          </p:sp>
          <p:sp>
            <p:nvSpPr>
              <p:cNvPr id="78" name="矩形 77">
                <a:extLst>
                  <a:ext uri="{FF2B5EF4-FFF2-40B4-BE49-F238E27FC236}">
                    <a16:creationId xmlns="" xmlns:a16="http://schemas.microsoft.com/office/drawing/2014/main" id="{DD8565C3-B989-9D44-82CC-75C022487281}"/>
                  </a:ext>
                </a:extLst>
              </p:cNvPr>
              <p:cNvSpPr/>
              <p:nvPr/>
            </p:nvSpPr>
            <p:spPr>
              <a:xfrm>
                <a:off x="5432047" y="1263451"/>
                <a:ext cx="1058771" cy="648000"/>
              </a:xfrm>
              <a:prstGeom prst="rect">
                <a:avLst/>
              </a:prstGeom>
              <a:solidFill>
                <a:schemeClr val="bg2"/>
              </a:solidFill>
              <a:ln w="0" cap="flat" cmpd="sng" algn="ctr">
                <a:noFill/>
                <a:prstDash val="solid"/>
              </a:ln>
              <a:effectLst>
                <a:outerShdw blurRad="40000" dist="20000" dir="5400000" rotWithShape="0">
                  <a:srgbClr val="000000">
                    <a:alpha val="38000"/>
                  </a:srgbClr>
                </a:outerShdw>
              </a:effectLst>
            </p:spPr>
            <p:txBody>
              <a:bodyPr lIns="0" tIns="0" rIns="0" bIns="0" anchor="ctr"/>
              <a:lstStyle/>
              <a:p>
                <a:pPr algn="ctr" defTabSz="914332"/>
                <a:r>
                  <a:rPr lang="zh-CN" altLang="en-US" sz="1100" b="1" kern="0" dirty="0">
                    <a:solidFill>
                      <a:prstClr val="black"/>
                    </a:solidFill>
                    <a:latin typeface="微软雅黑" panose="020B0503020204020204" pitchFamily="34" charset="-122"/>
                    <a:ea typeface="微软雅黑" panose="020B0503020204020204" pitchFamily="34" charset="-122"/>
                  </a:rPr>
                  <a:t>训练</a:t>
                </a:r>
              </a:p>
            </p:txBody>
          </p:sp>
          <p:sp>
            <p:nvSpPr>
              <p:cNvPr id="79" name="矩形 78">
                <a:extLst>
                  <a:ext uri="{FF2B5EF4-FFF2-40B4-BE49-F238E27FC236}">
                    <a16:creationId xmlns="" xmlns:a16="http://schemas.microsoft.com/office/drawing/2014/main" id="{D03A66C9-3E2E-D840-9FF7-1E13CB945510}"/>
                  </a:ext>
                </a:extLst>
              </p:cNvPr>
              <p:cNvSpPr/>
              <p:nvPr/>
            </p:nvSpPr>
            <p:spPr>
              <a:xfrm>
                <a:off x="7426409" y="1263451"/>
                <a:ext cx="1058771" cy="648000"/>
              </a:xfrm>
              <a:prstGeom prst="rect">
                <a:avLst/>
              </a:prstGeom>
              <a:solidFill>
                <a:schemeClr val="bg2"/>
              </a:solidFill>
              <a:ln w="0" cap="flat" cmpd="sng" algn="ctr">
                <a:noFill/>
                <a:prstDash val="solid"/>
              </a:ln>
              <a:effectLst>
                <a:outerShdw blurRad="40000" dist="20000" dir="5400000" rotWithShape="0">
                  <a:srgbClr val="000000">
                    <a:alpha val="38000"/>
                  </a:srgbClr>
                </a:outerShdw>
              </a:effectLst>
            </p:spPr>
            <p:txBody>
              <a:bodyPr lIns="0" tIns="0" rIns="0" bIns="0" anchor="ctr"/>
              <a:lstStyle/>
              <a:p>
                <a:pPr algn="ctr" defTabSz="914332"/>
                <a:r>
                  <a:rPr lang="zh-CN" altLang="en-US" sz="1100" b="1" kern="0" dirty="0">
                    <a:solidFill>
                      <a:prstClr val="black"/>
                    </a:solidFill>
                    <a:latin typeface="微软雅黑" panose="020B0503020204020204" pitchFamily="34" charset="-122"/>
                    <a:ea typeface="微软雅黑" panose="020B0503020204020204" pitchFamily="34" charset="-122"/>
                  </a:rPr>
                  <a:t>下载模型</a:t>
                </a:r>
              </a:p>
            </p:txBody>
          </p:sp>
          <p:sp>
            <p:nvSpPr>
              <p:cNvPr id="80" name="右箭头 79">
                <a:extLst>
                  <a:ext uri="{FF2B5EF4-FFF2-40B4-BE49-F238E27FC236}">
                    <a16:creationId xmlns="" xmlns:a16="http://schemas.microsoft.com/office/drawing/2014/main" id="{DBD86F2C-2FE3-0147-8A6B-2F4592474A9E}"/>
                  </a:ext>
                </a:extLst>
              </p:cNvPr>
              <p:cNvSpPr/>
              <p:nvPr/>
            </p:nvSpPr>
            <p:spPr>
              <a:xfrm>
                <a:off x="2771677" y="1465387"/>
                <a:ext cx="396427" cy="26923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a:solidFill>
                    <a:prstClr val="black"/>
                  </a:solidFill>
                </a:endParaRPr>
              </a:p>
            </p:txBody>
          </p:sp>
          <p:sp>
            <p:nvSpPr>
              <p:cNvPr id="81" name="右箭头 80">
                <a:extLst>
                  <a:ext uri="{FF2B5EF4-FFF2-40B4-BE49-F238E27FC236}">
                    <a16:creationId xmlns="" xmlns:a16="http://schemas.microsoft.com/office/drawing/2014/main" id="{347EB6FD-185B-E348-A6E0-B1CD24D17152}"/>
                  </a:ext>
                </a:extLst>
              </p:cNvPr>
              <p:cNvSpPr/>
              <p:nvPr/>
            </p:nvSpPr>
            <p:spPr>
              <a:xfrm>
                <a:off x="4766040" y="1465387"/>
                <a:ext cx="396427" cy="26923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a:solidFill>
                    <a:prstClr val="black"/>
                  </a:solidFill>
                </a:endParaRPr>
              </a:p>
            </p:txBody>
          </p:sp>
          <p:sp>
            <p:nvSpPr>
              <p:cNvPr id="82" name="右箭头 76">
                <a:extLst>
                  <a:ext uri="{FF2B5EF4-FFF2-40B4-BE49-F238E27FC236}">
                    <a16:creationId xmlns="" xmlns:a16="http://schemas.microsoft.com/office/drawing/2014/main" id="{B214C204-8F77-4943-8F88-A546809CC62F}"/>
                  </a:ext>
                </a:extLst>
              </p:cNvPr>
              <p:cNvSpPr/>
              <p:nvPr/>
            </p:nvSpPr>
            <p:spPr>
              <a:xfrm>
                <a:off x="6760402" y="1465387"/>
                <a:ext cx="396427" cy="26923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a:solidFill>
                    <a:prstClr val="black"/>
                  </a:solidFill>
                </a:endParaRPr>
              </a:p>
            </p:txBody>
          </p:sp>
        </p:grpSp>
        <p:sp>
          <p:nvSpPr>
            <p:cNvPr id="83" name="矩形 82">
              <a:extLst>
                <a:ext uri="{FF2B5EF4-FFF2-40B4-BE49-F238E27FC236}">
                  <a16:creationId xmlns="" xmlns:a16="http://schemas.microsoft.com/office/drawing/2014/main" id="{31C1D1B7-82B6-044F-A888-1DFB2145926B}"/>
                </a:ext>
              </a:extLst>
            </p:cNvPr>
            <p:cNvSpPr/>
            <p:nvPr/>
          </p:nvSpPr>
          <p:spPr bwMode="auto">
            <a:xfrm>
              <a:off x="2786707" y="2631586"/>
              <a:ext cx="5115013" cy="933308"/>
            </a:xfrm>
            <a:prstGeom prst="rect">
              <a:avLst/>
            </a:prstGeom>
            <a:noFill/>
            <a:ln w="9525" cap="flat" cmpd="sng" algn="ctr">
              <a:solidFill>
                <a:schemeClr val="accent1"/>
              </a:solidFill>
              <a:prstDash val="dash"/>
              <a:round/>
              <a:headEnd type="none" w="med" len="med"/>
              <a:tailEnd type="none" w="med" len="med"/>
            </a:ln>
            <a:effectLst/>
          </p:spPr>
          <p:txBody>
            <a:bodyPr vert="horz" wrap="square" lIns="108835" tIns="54417" rIns="108835" bIns="54417" numCol="1" rtlCol="0" anchor="t" anchorCtr="0" compatLnSpc="1">
              <a:prstTxWarp prst="textNoShape">
                <a:avLst/>
              </a:prstTxWarp>
            </a:bodyPr>
            <a:lstStyle/>
            <a:p>
              <a:pPr defTabSz="1088299" fontAlgn="base">
                <a:spcBef>
                  <a:spcPct val="0"/>
                </a:spcBef>
                <a:spcAft>
                  <a:spcPct val="0"/>
                </a:spcAft>
              </a:pPr>
              <a:endParaRPr lang="zh-CN" altLang="en-US" sz="1600" b="1" dirty="0">
                <a:solidFill>
                  <a:prstClr val="black"/>
                </a:solidFill>
                <a:latin typeface="微软雅黑" panose="020B0503020204020204" pitchFamily="34" charset="-122"/>
                <a:ea typeface="微软雅黑" panose="020B0503020204020204" pitchFamily="34" charset="-122"/>
              </a:endParaRPr>
            </a:p>
          </p:txBody>
        </p:sp>
        <p:sp>
          <p:nvSpPr>
            <p:cNvPr id="84" name="TextBox 17">
              <a:extLst>
                <a:ext uri="{FF2B5EF4-FFF2-40B4-BE49-F238E27FC236}">
                  <a16:creationId xmlns="" xmlns:a16="http://schemas.microsoft.com/office/drawing/2014/main" id="{83EF5A82-545F-7946-B61B-31DB78429B09}"/>
                </a:ext>
              </a:extLst>
            </p:cNvPr>
            <p:cNvSpPr>
              <a:spLocks noChangeArrowheads="1"/>
            </p:cNvSpPr>
            <p:nvPr/>
          </p:nvSpPr>
          <p:spPr bwMode="auto">
            <a:xfrm>
              <a:off x="4415581" y="2650762"/>
              <a:ext cx="1874577" cy="325899"/>
            </a:xfrm>
            <a:prstGeom prst="roundRect">
              <a:avLst>
                <a:gd name="adj" fmla="val 16667"/>
              </a:avLst>
            </a:prstGeom>
            <a:noFill/>
            <a:ln w="9525">
              <a:noFill/>
              <a:round/>
              <a:headEnd/>
              <a:tailEnd/>
            </a:ln>
          </p:spPr>
          <p:txBody>
            <a:bodyPr wrap="square" lIns="108835" tIns="54417" rIns="108835" bIns="54417">
              <a:spAutoFit/>
            </a:bodyPr>
            <a:lstStyle/>
            <a:p>
              <a:pPr algn="ctr"/>
              <a:r>
                <a:rPr lang="zh-CN" altLang="en-US" sz="1200" b="1" dirty="0">
                  <a:solidFill>
                    <a:prstClr val="black"/>
                  </a:solidFill>
                  <a:latin typeface="微软雅黑" panose="020B0503020204020204" pitchFamily="34" charset="-122"/>
                  <a:ea typeface="微软雅黑" panose="020B0503020204020204" pitchFamily="34" charset="-122"/>
                </a:rPr>
                <a:t>训练模式</a:t>
              </a:r>
            </a:p>
          </p:txBody>
        </p:sp>
        <p:sp>
          <p:nvSpPr>
            <p:cNvPr id="85" name="矩形 84">
              <a:extLst>
                <a:ext uri="{FF2B5EF4-FFF2-40B4-BE49-F238E27FC236}">
                  <a16:creationId xmlns="" xmlns:a16="http://schemas.microsoft.com/office/drawing/2014/main" id="{B537DE1F-0D8E-E444-ADD4-90FF1581B0FE}"/>
                </a:ext>
              </a:extLst>
            </p:cNvPr>
            <p:cNvSpPr/>
            <p:nvPr/>
          </p:nvSpPr>
          <p:spPr>
            <a:xfrm>
              <a:off x="8294272" y="2991059"/>
              <a:ext cx="733715" cy="503166"/>
            </a:xfrm>
            <a:prstGeom prst="rect">
              <a:avLst/>
            </a:prstGeom>
            <a:solidFill>
              <a:schemeClr val="bg2"/>
            </a:solidFill>
            <a:ln w="0" cap="flat" cmpd="sng" algn="ctr">
              <a:noFill/>
              <a:prstDash val="solid"/>
            </a:ln>
            <a:effectLst>
              <a:outerShdw blurRad="40000" dist="20000" dir="5400000" rotWithShape="0">
                <a:srgbClr val="000000">
                  <a:alpha val="38000"/>
                </a:srgbClr>
              </a:outerShdw>
            </a:effectLst>
          </p:spPr>
          <p:txBody>
            <a:bodyPr lIns="0" tIns="0" rIns="0" bIns="0" anchor="ctr"/>
            <a:lstStyle/>
            <a:p>
              <a:pPr algn="ctr" defTabSz="914332"/>
              <a:r>
                <a:rPr lang="en-US" altLang="zh-CN" sz="1100" b="1" kern="0" dirty="0" err="1">
                  <a:solidFill>
                    <a:prstClr val="black"/>
                  </a:solidFill>
                  <a:latin typeface="微软雅黑" panose="020B0503020204020204" pitchFamily="34" charset="-122"/>
                  <a:ea typeface="微软雅黑" panose="020B0503020204020204" pitchFamily="34" charset="-122"/>
                </a:rPr>
                <a:t>Jupyter</a:t>
              </a:r>
              <a:r>
                <a:rPr lang="zh-CN" altLang="en-US" sz="1100" b="1" kern="0" dirty="0">
                  <a:solidFill>
                    <a:prstClr val="black"/>
                  </a:solidFill>
                  <a:latin typeface="微软雅黑" panose="020B0503020204020204" pitchFamily="34" charset="-122"/>
                  <a:ea typeface="微软雅黑" panose="020B0503020204020204" pitchFamily="34" charset="-122"/>
                </a:rPr>
                <a:t> </a:t>
              </a:r>
              <a:r>
                <a:rPr lang="en-US" altLang="zh-CN" sz="1100" b="1" kern="0" dirty="0">
                  <a:solidFill>
                    <a:prstClr val="black"/>
                  </a:solidFill>
                  <a:latin typeface="微软雅黑" panose="020B0503020204020204" pitchFamily="34" charset="-122"/>
                  <a:ea typeface="微软雅黑" panose="020B0503020204020204" pitchFamily="34" charset="-122"/>
                </a:rPr>
                <a:t>Notebook</a:t>
              </a:r>
              <a:endParaRPr lang="zh-CN" altLang="en-US" sz="1100" b="1" kern="0" dirty="0">
                <a:solidFill>
                  <a:prstClr val="black"/>
                </a:solidFill>
                <a:latin typeface="微软雅黑" panose="020B0503020204020204" pitchFamily="34" charset="-122"/>
                <a:ea typeface="微软雅黑" panose="020B0503020204020204" pitchFamily="34" charset="-122"/>
              </a:endParaRPr>
            </a:p>
          </p:txBody>
        </p:sp>
        <p:sp>
          <p:nvSpPr>
            <p:cNvPr id="86" name="矩形 85">
              <a:extLst>
                <a:ext uri="{FF2B5EF4-FFF2-40B4-BE49-F238E27FC236}">
                  <a16:creationId xmlns="" xmlns:a16="http://schemas.microsoft.com/office/drawing/2014/main" id="{ED6E0E81-A93C-2442-B1C1-2F7A34F5EDFD}"/>
                </a:ext>
              </a:extLst>
            </p:cNvPr>
            <p:cNvSpPr/>
            <p:nvPr/>
          </p:nvSpPr>
          <p:spPr>
            <a:xfrm>
              <a:off x="9394734" y="2988791"/>
              <a:ext cx="733715" cy="503166"/>
            </a:xfrm>
            <a:prstGeom prst="rect">
              <a:avLst/>
            </a:prstGeom>
            <a:solidFill>
              <a:schemeClr val="bg2"/>
            </a:solidFill>
            <a:ln w="0" cap="flat" cmpd="sng" algn="ctr">
              <a:noFill/>
              <a:prstDash val="solid"/>
            </a:ln>
            <a:effectLst>
              <a:outerShdw blurRad="40000" dist="20000" dir="5400000" rotWithShape="0">
                <a:srgbClr val="000000">
                  <a:alpha val="38000"/>
                </a:srgbClr>
              </a:outerShdw>
            </a:effectLst>
          </p:spPr>
          <p:txBody>
            <a:bodyPr lIns="0" tIns="0" rIns="0" bIns="0" anchor="ctr"/>
            <a:lstStyle/>
            <a:p>
              <a:pPr algn="ctr" defTabSz="914332"/>
              <a:r>
                <a:rPr lang="en-US" altLang="zh-CN" sz="1100" b="1" kern="0" dirty="0" err="1">
                  <a:solidFill>
                    <a:prstClr val="black"/>
                  </a:solidFill>
                  <a:latin typeface="微软雅黑" panose="020B0503020204020204" pitchFamily="34" charset="-122"/>
                  <a:ea typeface="微软雅黑" panose="020B0503020204020204" pitchFamily="34" charset="-122"/>
                </a:rPr>
                <a:t>WebSSH</a:t>
              </a:r>
              <a:endParaRPr lang="zh-CN" altLang="en-US" sz="1100" b="1" kern="0" dirty="0">
                <a:solidFill>
                  <a:prstClr val="black"/>
                </a:solidFill>
                <a:latin typeface="微软雅黑" panose="020B0503020204020204" pitchFamily="34" charset="-122"/>
                <a:ea typeface="微软雅黑" panose="020B0503020204020204" pitchFamily="34" charset="-122"/>
              </a:endParaRPr>
            </a:p>
          </p:txBody>
        </p:sp>
        <p:sp>
          <p:nvSpPr>
            <p:cNvPr id="87" name="矩形 86">
              <a:extLst>
                <a:ext uri="{FF2B5EF4-FFF2-40B4-BE49-F238E27FC236}">
                  <a16:creationId xmlns="" xmlns:a16="http://schemas.microsoft.com/office/drawing/2014/main" id="{C65BD86E-8154-D048-B787-197DBE9C46DE}"/>
                </a:ext>
              </a:extLst>
            </p:cNvPr>
            <p:cNvSpPr/>
            <p:nvPr/>
          </p:nvSpPr>
          <p:spPr bwMode="auto">
            <a:xfrm>
              <a:off x="8057809" y="2631586"/>
              <a:ext cx="2174443" cy="932148"/>
            </a:xfrm>
            <a:prstGeom prst="rect">
              <a:avLst/>
            </a:prstGeom>
            <a:noFill/>
            <a:ln w="9525" cap="flat" cmpd="sng" algn="ctr">
              <a:solidFill>
                <a:schemeClr val="accent1"/>
              </a:solidFill>
              <a:prstDash val="dash"/>
              <a:round/>
              <a:headEnd type="none" w="med" len="med"/>
              <a:tailEnd type="none" w="med" len="med"/>
            </a:ln>
            <a:effectLst/>
          </p:spPr>
          <p:txBody>
            <a:bodyPr vert="horz" wrap="square" lIns="108835" tIns="54417" rIns="108835" bIns="54417" numCol="1" rtlCol="0" anchor="t" anchorCtr="0" compatLnSpc="1">
              <a:prstTxWarp prst="textNoShape">
                <a:avLst/>
              </a:prstTxWarp>
            </a:bodyPr>
            <a:lstStyle/>
            <a:p>
              <a:pPr defTabSz="1088299" fontAlgn="base">
                <a:spcBef>
                  <a:spcPct val="0"/>
                </a:spcBef>
                <a:spcAft>
                  <a:spcPct val="0"/>
                </a:spcAft>
              </a:pPr>
              <a:endParaRPr lang="zh-CN" altLang="en-US" sz="1600" b="1" dirty="0">
                <a:solidFill>
                  <a:prstClr val="black"/>
                </a:solidFill>
                <a:latin typeface="微软雅黑" panose="020B0503020204020204" pitchFamily="34" charset="-122"/>
                <a:ea typeface="微软雅黑" panose="020B0503020204020204" pitchFamily="34" charset="-122"/>
              </a:endParaRPr>
            </a:p>
          </p:txBody>
        </p:sp>
        <p:sp>
          <p:nvSpPr>
            <p:cNvPr id="88" name="TextBox 17">
              <a:extLst>
                <a:ext uri="{FF2B5EF4-FFF2-40B4-BE49-F238E27FC236}">
                  <a16:creationId xmlns="" xmlns:a16="http://schemas.microsoft.com/office/drawing/2014/main" id="{731CA0BA-081A-1345-9162-BC95FA2C27D2}"/>
                </a:ext>
              </a:extLst>
            </p:cNvPr>
            <p:cNvSpPr>
              <a:spLocks noChangeArrowheads="1"/>
            </p:cNvSpPr>
            <p:nvPr/>
          </p:nvSpPr>
          <p:spPr bwMode="auto">
            <a:xfrm>
              <a:off x="8241860" y="2662841"/>
              <a:ext cx="1631149" cy="325899"/>
            </a:xfrm>
            <a:prstGeom prst="roundRect">
              <a:avLst>
                <a:gd name="adj" fmla="val 16667"/>
              </a:avLst>
            </a:prstGeom>
            <a:noFill/>
            <a:ln w="9525">
              <a:noFill/>
              <a:round/>
              <a:headEnd/>
              <a:tailEnd/>
            </a:ln>
          </p:spPr>
          <p:txBody>
            <a:bodyPr wrap="square" lIns="108835" tIns="54417" rIns="108835" bIns="54417">
              <a:spAutoFit/>
            </a:bodyPr>
            <a:lstStyle/>
            <a:p>
              <a:pPr algn="ctr"/>
              <a:r>
                <a:rPr lang="zh-CN" altLang="en-US" sz="1200" b="1" dirty="0">
                  <a:solidFill>
                    <a:prstClr val="black"/>
                  </a:solidFill>
                  <a:latin typeface="微软雅黑" panose="020B0503020204020204" pitchFamily="34" charset="-122"/>
                  <a:ea typeface="微软雅黑" panose="020B0503020204020204" pitchFamily="34" charset="-122"/>
                </a:rPr>
                <a:t>开发者模式</a:t>
              </a:r>
            </a:p>
          </p:txBody>
        </p:sp>
        <p:sp>
          <p:nvSpPr>
            <p:cNvPr id="96" name="文本框 1"/>
            <p:cNvSpPr txBox="1"/>
            <p:nvPr/>
          </p:nvSpPr>
          <p:spPr>
            <a:xfrm>
              <a:off x="2812506" y="2418333"/>
              <a:ext cx="1351895" cy="338554"/>
            </a:xfrm>
            <a:prstGeom prst="rect">
              <a:avLst/>
            </a:prstGeom>
            <a:solidFill>
              <a:srgbClr val="0070C0"/>
            </a:solidFill>
          </p:spPr>
          <p:txBody>
            <a:bodyPr wrap="none" rtlCol="0">
              <a:spAutoFit/>
            </a:bodyPr>
            <a:lstStyle/>
            <a:p>
              <a:pPr fontAlgn="base">
                <a:spcBef>
                  <a:spcPct val="0"/>
                </a:spcBef>
                <a:spcAft>
                  <a:spcPct val="0"/>
                </a:spcAft>
              </a:pPr>
              <a:r>
                <a:rPr kumimoji="1" lang="zh-CN" altLang="en-US" sz="1600" b="1" dirty="0">
                  <a:solidFill>
                    <a:prstClr val="white"/>
                  </a:solidFill>
                  <a:latin typeface="微软雅黑" pitchFamily="34" charset="-122"/>
                  <a:ea typeface="微软雅黑" pitchFamily="34" charset="-122"/>
                </a:rPr>
                <a:t>两种开发模式</a:t>
              </a:r>
            </a:p>
          </p:txBody>
        </p:sp>
        <p:sp>
          <p:nvSpPr>
            <p:cNvPr id="97" name="文本框 1"/>
            <p:cNvSpPr txBox="1"/>
            <p:nvPr/>
          </p:nvSpPr>
          <p:spPr>
            <a:xfrm>
              <a:off x="2835190" y="3853862"/>
              <a:ext cx="1487084" cy="338554"/>
            </a:xfrm>
            <a:prstGeom prst="rect">
              <a:avLst/>
            </a:prstGeom>
            <a:solidFill>
              <a:srgbClr val="0070C0"/>
            </a:solidFill>
          </p:spPr>
          <p:txBody>
            <a:bodyPr wrap="none" rtlCol="0">
              <a:spAutoFit/>
            </a:bodyPr>
            <a:lstStyle/>
            <a:p>
              <a:pPr fontAlgn="base">
                <a:spcBef>
                  <a:spcPct val="0"/>
                </a:spcBef>
                <a:spcAft>
                  <a:spcPct val="0"/>
                </a:spcAft>
              </a:pPr>
              <a:r>
                <a:rPr kumimoji="1" lang="zh-CN" altLang="en-US" sz="1600" b="1" dirty="0">
                  <a:solidFill>
                    <a:prstClr val="white"/>
                  </a:solidFill>
                  <a:latin typeface="微软雅黑" pitchFamily="34" charset="-122"/>
                  <a:ea typeface="微软雅黑" pitchFamily="34" charset="-122"/>
                </a:rPr>
                <a:t>主流开源框架</a:t>
              </a:r>
            </a:p>
          </p:txBody>
        </p:sp>
        <p:sp>
          <p:nvSpPr>
            <p:cNvPr id="92" name="矩形 91">
              <a:extLst>
                <a:ext uri="{FF2B5EF4-FFF2-40B4-BE49-F238E27FC236}">
                  <a16:creationId xmlns="" xmlns:a16="http://schemas.microsoft.com/office/drawing/2014/main" id="{4898F1E5-EACF-C64B-9DAB-184B45722971}"/>
                </a:ext>
              </a:extLst>
            </p:cNvPr>
            <p:cNvSpPr/>
            <p:nvPr/>
          </p:nvSpPr>
          <p:spPr bwMode="auto">
            <a:xfrm>
              <a:off x="2806150" y="5071160"/>
              <a:ext cx="2870895" cy="933308"/>
            </a:xfrm>
            <a:prstGeom prst="rect">
              <a:avLst/>
            </a:prstGeom>
            <a:noFill/>
            <a:ln w="9525" cap="flat" cmpd="sng" algn="ctr">
              <a:solidFill>
                <a:schemeClr val="accent1"/>
              </a:solidFill>
              <a:prstDash val="dash"/>
              <a:round/>
              <a:headEnd type="none" w="med" len="med"/>
              <a:tailEnd type="none" w="med" len="med"/>
            </a:ln>
            <a:effectLst/>
          </p:spPr>
          <p:txBody>
            <a:bodyPr vert="horz" wrap="square" lIns="108835" tIns="54417" rIns="108835" bIns="54417" numCol="1" rtlCol="0" anchor="t" anchorCtr="0" compatLnSpc="1">
              <a:prstTxWarp prst="textNoShape">
                <a:avLst/>
              </a:prstTxWarp>
            </a:bodyPr>
            <a:lstStyle/>
            <a:p>
              <a:pPr defTabSz="1088299" fontAlgn="base">
                <a:spcBef>
                  <a:spcPct val="0"/>
                </a:spcBef>
                <a:spcAft>
                  <a:spcPct val="0"/>
                </a:spcAft>
              </a:pPr>
              <a:endParaRPr lang="zh-CN" altLang="en-US" sz="1600" b="1" dirty="0">
                <a:solidFill>
                  <a:prstClr val="black"/>
                </a:solidFill>
                <a:latin typeface="微软雅黑" panose="020B0503020204020204" pitchFamily="34" charset="-122"/>
                <a:ea typeface="微软雅黑" panose="020B0503020204020204" pitchFamily="34" charset="-122"/>
              </a:endParaRPr>
            </a:p>
          </p:txBody>
        </p:sp>
        <p:sp>
          <p:nvSpPr>
            <p:cNvPr id="93" name="矩形 92">
              <a:extLst>
                <a:ext uri="{FF2B5EF4-FFF2-40B4-BE49-F238E27FC236}">
                  <a16:creationId xmlns="" xmlns:a16="http://schemas.microsoft.com/office/drawing/2014/main" id="{0C1484E4-7640-D34B-80D2-848C702EB215}"/>
                </a:ext>
              </a:extLst>
            </p:cNvPr>
            <p:cNvSpPr/>
            <p:nvPr/>
          </p:nvSpPr>
          <p:spPr>
            <a:xfrm>
              <a:off x="3062038" y="5380248"/>
              <a:ext cx="513683" cy="503166"/>
            </a:xfrm>
            <a:prstGeom prst="rect">
              <a:avLst/>
            </a:prstGeom>
            <a:solidFill>
              <a:schemeClr val="bg2"/>
            </a:solidFill>
            <a:ln w="0" cap="flat" cmpd="sng" algn="ctr">
              <a:noFill/>
              <a:prstDash val="solid"/>
            </a:ln>
            <a:effectLst>
              <a:outerShdw blurRad="40000" dist="20000" dir="5400000" rotWithShape="0">
                <a:srgbClr val="000000">
                  <a:alpha val="38000"/>
                </a:srgbClr>
              </a:outerShdw>
            </a:effectLst>
          </p:spPr>
          <p:txBody>
            <a:bodyPr lIns="0" tIns="0" rIns="0" bIns="0" anchor="ctr"/>
            <a:lstStyle/>
            <a:p>
              <a:pPr algn="ctr" defTabSz="914332"/>
              <a:r>
                <a:rPr lang="en-US" altLang="zh-CN" sz="1100" b="1" kern="0" dirty="0" err="1">
                  <a:solidFill>
                    <a:prstClr val="black"/>
                  </a:solidFill>
                  <a:latin typeface="微软雅黑" panose="020B0503020204020204" pitchFamily="34" charset="-122"/>
                  <a:ea typeface="微软雅黑" panose="020B0503020204020204" pitchFamily="34" charset="-122"/>
                </a:rPr>
                <a:t>gpu</a:t>
              </a:r>
              <a:endParaRPr lang="zh-CN" altLang="en-US" sz="1100" b="1" kern="0" dirty="0">
                <a:solidFill>
                  <a:prstClr val="black"/>
                </a:solidFill>
                <a:latin typeface="微软雅黑" panose="020B0503020204020204" pitchFamily="34" charset="-122"/>
                <a:ea typeface="微软雅黑" panose="020B0503020204020204" pitchFamily="34" charset="-122"/>
              </a:endParaRPr>
            </a:p>
          </p:txBody>
        </p:sp>
        <p:sp>
          <p:nvSpPr>
            <p:cNvPr id="94" name="TextBox 17">
              <a:extLst>
                <a:ext uri="{FF2B5EF4-FFF2-40B4-BE49-F238E27FC236}">
                  <a16:creationId xmlns="" xmlns:a16="http://schemas.microsoft.com/office/drawing/2014/main" id="{EA07A68C-5744-3142-9A1B-6DCDE74E2E22}"/>
                </a:ext>
              </a:extLst>
            </p:cNvPr>
            <p:cNvSpPr>
              <a:spLocks noChangeArrowheads="1"/>
            </p:cNvSpPr>
            <p:nvPr/>
          </p:nvSpPr>
          <p:spPr bwMode="auto">
            <a:xfrm>
              <a:off x="4221539" y="5094051"/>
              <a:ext cx="1874577" cy="325899"/>
            </a:xfrm>
            <a:prstGeom prst="roundRect">
              <a:avLst>
                <a:gd name="adj" fmla="val 16667"/>
              </a:avLst>
            </a:prstGeom>
            <a:noFill/>
            <a:ln w="9525">
              <a:noFill/>
              <a:round/>
              <a:headEnd/>
              <a:tailEnd/>
            </a:ln>
          </p:spPr>
          <p:txBody>
            <a:bodyPr wrap="square" lIns="108835" tIns="54417" rIns="108835" bIns="54417">
              <a:spAutoFit/>
            </a:bodyPr>
            <a:lstStyle/>
            <a:p>
              <a:pPr algn="ctr"/>
              <a:r>
                <a:rPr lang="zh-CN" altLang="en-US" sz="1200" b="1" dirty="0">
                  <a:solidFill>
                    <a:prstClr val="black"/>
                  </a:solidFill>
                  <a:latin typeface="微软雅黑" panose="020B0503020204020204" pitchFamily="34" charset="-122"/>
                  <a:ea typeface="微软雅黑" panose="020B0503020204020204" pitchFamily="34" charset="-122"/>
                </a:rPr>
                <a:t>算力</a:t>
              </a:r>
            </a:p>
          </p:txBody>
        </p:sp>
        <p:sp>
          <p:nvSpPr>
            <p:cNvPr id="95" name="矩形 94">
              <a:extLst>
                <a:ext uri="{FF2B5EF4-FFF2-40B4-BE49-F238E27FC236}">
                  <a16:creationId xmlns="" xmlns:a16="http://schemas.microsoft.com/office/drawing/2014/main" id="{71ADAB90-5301-B045-8582-E475BBE66980}"/>
                </a:ext>
              </a:extLst>
            </p:cNvPr>
            <p:cNvSpPr/>
            <p:nvPr/>
          </p:nvSpPr>
          <p:spPr>
            <a:xfrm>
              <a:off x="3729622" y="5384320"/>
              <a:ext cx="513683" cy="503166"/>
            </a:xfrm>
            <a:prstGeom prst="rect">
              <a:avLst/>
            </a:prstGeom>
            <a:solidFill>
              <a:schemeClr val="bg2"/>
            </a:solidFill>
            <a:ln w="0" cap="flat" cmpd="sng" algn="ctr">
              <a:noFill/>
              <a:prstDash val="solid"/>
            </a:ln>
            <a:effectLst>
              <a:outerShdw blurRad="40000" dist="20000" dir="5400000" rotWithShape="0">
                <a:srgbClr val="000000">
                  <a:alpha val="38000"/>
                </a:srgbClr>
              </a:outerShdw>
            </a:effectLst>
          </p:spPr>
          <p:txBody>
            <a:bodyPr lIns="0" tIns="0" rIns="0" bIns="0" anchor="ctr"/>
            <a:lstStyle/>
            <a:p>
              <a:pPr algn="ctr" defTabSz="914332"/>
              <a:r>
                <a:rPr lang="en-US" altLang="zh-CN" sz="1100" b="1" kern="0" dirty="0" err="1">
                  <a:solidFill>
                    <a:prstClr val="black"/>
                  </a:solidFill>
                  <a:latin typeface="微软雅黑" panose="020B0503020204020204" pitchFamily="34" charset="-122"/>
                  <a:ea typeface="微软雅黑" panose="020B0503020204020204" pitchFamily="34" charset="-122"/>
                </a:rPr>
                <a:t>cpu</a:t>
              </a:r>
              <a:endParaRPr lang="zh-CN" altLang="en-US" sz="1100" b="1" kern="0" dirty="0">
                <a:solidFill>
                  <a:prstClr val="black"/>
                </a:solidFill>
                <a:latin typeface="微软雅黑" panose="020B0503020204020204" pitchFamily="34" charset="-122"/>
                <a:ea typeface="微软雅黑" panose="020B0503020204020204" pitchFamily="34" charset="-122"/>
              </a:endParaRPr>
            </a:p>
          </p:txBody>
        </p:sp>
        <p:sp>
          <p:nvSpPr>
            <p:cNvPr id="100" name="矩形 99">
              <a:extLst>
                <a:ext uri="{FF2B5EF4-FFF2-40B4-BE49-F238E27FC236}">
                  <a16:creationId xmlns="" xmlns:a16="http://schemas.microsoft.com/office/drawing/2014/main" id="{FD3084C0-72FE-674B-9157-3A7EB47639D2}"/>
                </a:ext>
              </a:extLst>
            </p:cNvPr>
            <p:cNvSpPr/>
            <p:nvPr/>
          </p:nvSpPr>
          <p:spPr>
            <a:xfrm>
              <a:off x="4360675" y="5376517"/>
              <a:ext cx="513683" cy="503166"/>
            </a:xfrm>
            <a:prstGeom prst="rect">
              <a:avLst/>
            </a:prstGeom>
            <a:solidFill>
              <a:schemeClr val="bg2"/>
            </a:solidFill>
            <a:ln w="0" cap="flat" cmpd="sng" algn="ctr">
              <a:noFill/>
              <a:prstDash val="solid"/>
            </a:ln>
            <a:effectLst>
              <a:outerShdw blurRad="40000" dist="20000" dir="5400000" rotWithShape="0">
                <a:srgbClr val="000000">
                  <a:alpha val="38000"/>
                </a:srgbClr>
              </a:outerShdw>
            </a:effectLst>
          </p:spPr>
          <p:txBody>
            <a:bodyPr lIns="0" tIns="0" rIns="0" bIns="0" anchor="ctr"/>
            <a:lstStyle/>
            <a:p>
              <a:pPr algn="ctr" defTabSz="914332"/>
              <a:r>
                <a:rPr lang="en-US" altLang="zh-CN" sz="1100" b="1" kern="0" dirty="0">
                  <a:solidFill>
                    <a:prstClr val="black"/>
                  </a:solidFill>
                  <a:latin typeface="微软雅黑" panose="020B0503020204020204" pitchFamily="34" charset="-122"/>
                  <a:ea typeface="微软雅黑" panose="020B0503020204020204" pitchFamily="34" charset="-122"/>
                </a:rPr>
                <a:t>ASIC</a:t>
              </a:r>
              <a:endParaRPr lang="zh-CN" altLang="en-US" sz="1100" b="1" kern="0" dirty="0">
                <a:solidFill>
                  <a:prstClr val="black"/>
                </a:solidFill>
                <a:latin typeface="微软雅黑" panose="020B0503020204020204" pitchFamily="34" charset="-122"/>
                <a:ea typeface="微软雅黑" panose="020B0503020204020204" pitchFamily="34" charset="-122"/>
              </a:endParaRPr>
            </a:p>
          </p:txBody>
        </p:sp>
        <p:sp>
          <p:nvSpPr>
            <p:cNvPr id="101" name="矩形 100">
              <a:extLst>
                <a:ext uri="{FF2B5EF4-FFF2-40B4-BE49-F238E27FC236}">
                  <a16:creationId xmlns="" xmlns:a16="http://schemas.microsoft.com/office/drawing/2014/main" id="{BB990FDF-5B40-E84C-815E-AF9A5E3FFC30}"/>
                </a:ext>
              </a:extLst>
            </p:cNvPr>
            <p:cNvSpPr/>
            <p:nvPr/>
          </p:nvSpPr>
          <p:spPr>
            <a:xfrm>
              <a:off x="5022297" y="5376517"/>
              <a:ext cx="513683" cy="503166"/>
            </a:xfrm>
            <a:prstGeom prst="rect">
              <a:avLst/>
            </a:prstGeom>
            <a:solidFill>
              <a:schemeClr val="bg2"/>
            </a:solidFill>
            <a:ln w="0" cap="flat" cmpd="sng" algn="ctr">
              <a:noFill/>
              <a:prstDash val="solid"/>
            </a:ln>
            <a:effectLst>
              <a:outerShdw blurRad="40000" dist="20000" dir="5400000" rotWithShape="0">
                <a:srgbClr val="000000">
                  <a:alpha val="38000"/>
                </a:srgbClr>
              </a:outerShdw>
            </a:effectLst>
          </p:spPr>
          <p:txBody>
            <a:bodyPr lIns="0" tIns="0" rIns="0" bIns="0" anchor="ctr"/>
            <a:lstStyle/>
            <a:p>
              <a:pPr algn="ctr" defTabSz="914332"/>
              <a:r>
                <a:rPr lang="en-US" altLang="zh-CN" sz="1100" b="1" kern="0" dirty="0">
                  <a:solidFill>
                    <a:prstClr val="black"/>
                  </a:solidFill>
                  <a:latin typeface="微软雅黑" panose="020B0503020204020204" pitchFamily="34" charset="-122"/>
                  <a:ea typeface="微软雅黑" panose="020B0503020204020204" pitchFamily="34" charset="-122"/>
                </a:rPr>
                <a:t>FPGA</a:t>
              </a:r>
              <a:endParaRPr lang="zh-CN" altLang="en-US" sz="1100" b="1" kern="0" dirty="0">
                <a:solidFill>
                  <a:prstClr val="black"/>
                </a:solidFill>
                <a:latin typeface="微软雅黑" panose="020B0503020204020204" pitchFamily="34" charset="-122"/>
                <a:ea typeface="微软雅黑" panose="020B0503020204020204" pitchFamily="34" charset="-122"/>
              </a:endParaRPr>
            </a:p>
          </p:txBody>
        </p:sp>
        <p:sp>
          <p:nvSpPr>
            <p:cNvPr id="102" name="加号 101">
              <a:extLst>
                <a:ext uri="{FF2B5EF4-FFF2-40B4-BE49-F238E27FC236}">
                  <a16:creationId xmlns="" xmlns:a16="http://schemas.microsoft.com/office/drawing/2014/main" id="{8B0DAC3A-D6D4-C345-83D2-4FB0290D8B72}"/>
                </a:ext>
              </a:extLst>
            </p:cNvPr>
            <p:cNvSpPr>
              <a:spLocks noChangeAspect="1"/>
            </p:cNvSpPr>
            <p:nvPr/>
          </p:nvSpPr>
          <p:spPr>
            <a:xfrm>
              <a:off x="5794415" y="5376518"/>
              <a:ext cx="342679" cy="340971"/>
            </a:xfrm>
            <a:prstGeom prst="math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867">
                <a:solidFill>
                  <a:prstClr val="black"/>
                </a:solidFill>
                <a:latin typeface="微软雅黑" panose="020B0503020204020204" pitchFamily="34" charset="-122"/>
                <a:ea typeface="微软雅黑" panose="020B0503020204020204" pitchFamily="34" charset="-122"/>
              </a:endParaRPr>
            </a:p>
          </p:txBody>
        </p:sp>
        <p:sp>
          <p:nvSpPr>
            <p:cNvPr id="103" name="矩形 102">
              <a:extLst>
                <a:ext uri="{FF2B5EF4-FFF2-40B4-BE49-F238E27FC236}">
                  <a16:creationId xmlns="" xmlns:a16="http://schemas.microsoft.com/office/drawing/2014/main" id="{F3A7EB98-6CB5-0E46-AA2D-B6080A68D99A}"/>
                </a:ext>
              </a:extLst>
            </p:cNvPr>
            <p:cNvSpPr/>
            <p:nvPr/>
          </p:nvSpPr>
          <p:spPr>
            <a:xfrm>
              <a:off x="6287430" y="5286231"/>
              <a:ext cx="513683" cy="503166"/>
            </a:xfrm>
            <a:prstGeom prst="rect">
              <a:avLst/>
            </a:prstGeom>
            <a:solidFill>
              <a:schemeClr val="bg2"/>
            </a:solidFill>
            <a:ln w="0" cap="flat" cmpd="sng" algn="ctr">
              <a:noFill/>
              <a:prstDash val="solid"/>
            </a:ln>
            <a:effectLst>
              <a:outerShdw blurRad="40000" dist="20000" dir="5400000" rotWithShape="0">
                <a:srgbClr val="000000">
                  <a:alpha val="38000"/>
                </a:srgbClr>
              </a:outerShdw>
            </a:effectLst>
          </p:spPr>
          <p:txBody>
            <a:bodyPr lIns="0" tIns="0" rIns="0" bIns="0" anchor="ctr"/>
            <a:lstStyle/>
            <a:p>
              <a:pPr algn="ctr" defTabSz="914332"/>
              <a:r>
                <a:rPr lang="zh-CN" altLang="en-US" sz="1100" b="1" kern="0" dirty="0">
                  <a:solidFill>
                    <a:prstClr val="black"/>
                  </a:solidFill>
                  <a:latin typeface="微软雅黑" panose="020B0503020204020204" pitchFamily="34" charset="-122"/>
                  <a:ea typeface="微软雅黑" panose="020B0503020204020204" pitchFamily="34" charset="-122"/>
                </a:rPr>
                <a:t>数据</a:t>
              </a:r>
            </a:p>
          </p:txBody>
        </p:sp>
        <p:sp>
          <p:nvSpPr>
            <p:cNvPr id="104" name="右箭头 76">
              <a:extLst>
                <a:ext uri="{FF2B5EF4-FFF2-40B4-BE49-F238E27FC236}">
                  <a16:creationId xmlns="" xmlns:a16="http://schemas.microsoft.com/office/drawing/2014/main" id="{EB145BE6-9E74-B247-8A4C-2B5059FF8431}"/>
                </a:ext>
              </a:extLst>
            </p:cNvPr>
            <p:cNvSpPr/>
            <p:nvPr/>
          </p:nvSpPr>
          <p:spPr>
            <a:xfrm>
              <a:off x="7208452" y="5428179"/>
              <a:ext cx="406091" cy="296443"/>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a:solidFill>
                  <a:prstClr val="black"/>
                </a:solidFill>
              </a:endParaRPr>
            </a:p>
          </p:txBody>
        </p:sp>
        <p:pic>
          <p:nvPicPr>
            <p:cNvPr id="7" name="图片 6">
              <a:extLst>
                <a:ext uri="{FF2B5EF4-FFF2-40B4-BE49-F238E27FC236}">
                  <a16:creationId xmlns="" xmlns:a16="http://schemas.microsoft.com/office/drawing/2014/main" id="{1E4B4D98-E976-F541-8373-8C11AEAF460A}"/>
                </a:ext>
              </a:extLst>
            </p:cNvPr>
            <p:cNvPicPr>
              <a:picLocks noChangeAspect="1"/>
            </p:cNvPicPr>
            <p:nvPr/>
          </p:nvPicPr>
          <p:blipFill>
            <a:blip r:embed="rId3" cstate="screen">
              <a:extLst>
                <a:ext uri="{28A0092B-C50C-407E-A947-70E740481C1C}">
                  <a14:useLocalDpi xmlns="" xmlns:a14="http://schemas.microsoft.com/office/drawing/2010/main"/>
                </a:ext>
              </a:extLst>
            </a:blip>
            <a:stretch>
              <a:fillRect/>
            </a:stretch>
          </p:blipFill>
          <p:spPr>
            <a:xfrm>
              <a:off x="7901720" y="4965778"/>
              <a:ext cx="2330531" cy="1216501"/>
            </a:xfrm>
            <a:prstGeom prst="rect">
              <a:avLst/>
            </a:prstGeom>
          </p:spPr>
        </p:pic>
        <p:sp>
          <p:nvSpPr>
            <p:cNvPr id="99" name="文本框 1"/>
            <p:cNvSpPr txBox="1"/>
            <p:nvPr/>
          </p:nvSpPr>
          <p:spPr>
            <a:xfrm>
              <a:off x="2841985" y="4969497"/>
              <a:ext cx="1939674" cy="338554"/>
            </a:xfrm>
            <a:prstGeom prst="rect">
              <a:avLst/>
            </a:prstGeom>
            <a:solidFill>
              <a:srgbClr val="0070C0"/>
            </a:solidFill>
          </p:spPr>
          <p:txBody>
            <a:bodyPr wrap="none" rtlCol="0">
              <a:spAutoFit/>
            </a:bodyPr>
            <a:lstStyle/>
            <a:p>
              <a:pPr fontAlgn="base">
                <a:spcBef>
                  <a:spcPct val="0"/>
                </a:spcBef>
                <a:spcAft>
                  <a:spcPct val="0"/>
                </a:spcAft>
              </a:pPr>
              <a:r>
                <a:rPr kumimoji="1" lang="zh-CN" altLang="en-US" sz="1600" b="1" dirty="0">
                  <a:solidFill>
                    <a:prstClr val="white"/>
                  </a:solidFill>
                  <a:latin typeface="微软雅黑" pitchFamily="34" charset="-122"/>
                  <a:ea typeface="微软雅黑" pitchFamily="34" charset="-122"/>
                </a:rPr>
                <a:t>异构混合、强大算力</a:t>
              </a:r>
            </a:p>
          </p:txBody>
        </p:sp>
      </p:grpSp>
      <p:sp>
        <p:nvSpPr>
          <p:cNvPr id="40" name="ï$1îďe">
            <a:extLst>
              <a:ext uri="{FF2B5EF4-FFF2-40B4-BE49-F238E27FC236}">
                <a16:creationId xmlns="" xmlns:a16="http://schemas.microsoft.com/office/drawing/2014/main" id="{59871EB6-1D61-0344-A04C-88F81B330BBC}"/>
              </a:ext>
            </a:extLst>
          </p:cNvPr>
          <p:cNvSpPr txBox="1"/>
          <p:nvPr/>
        </p:nvSpPr>
        <p:spPr>
          <a:xfrm>
            <a:off x="278969" y="794169"/>
            <a:ext cx="8648056" cy="1122667"/>
          </a:xfrm>
          <a:prstGeom prst="rect">
            <a:avLst/>
          </a:prstGeom>
          <a:solidFill>
            <a:schemeClr val="bg1">
              <a:lumMod val="95000"/>
            </a:schemeClr>
          </a:solidFill>
        </p:spPr>
        <p:txBody>
          <a:bodyPr wrap="square" lIns="90000" tIns="46800" rIns="90000" bIns="46800" anchor="t">
            <a:noAutofit/>
          </a:bodyPr>
          <a:lstStyle/>
          <a:p>
            <a:pPr marL="265100" indent="-265100" algn="ctr">
              <a:lnSpc>
                <a:spcPct val="120000"/>
              </a:lnSpc>
            </a:pPr>
            <a:r>
              <a:rPr lang="zh-CN" altLang="en-US" b="1" dirty="0" smtClean="0">
                <a:solidFill>
                  <a:prstClr val="black"/>
                </a:solidFill>
                <a:latin typeface="微软雅黑" pitchFamily="34" charset="-122"/>
                <a:ea typeface="微软雅黑" pitchFamily="34" charset="-122"/>
              </a:rPr>
              <a:t>中国移动深度</a:t>
            </a:r>
            <a:r>
              <a:rPr lang="zh-CN" altLang="en-US" b="1" dirty="0">
                <a:solidFill>
                  <a:prstClr val="black"/>
                </a:solidFill>
                <a:latin typeface="微软雅黑" pitchFamily="34" charset="-122"/>
                <a:ea typeface="微软雅黑" pitchFamily="34" charset="-122"/>
              </a:rPr>
              <a:t>学习平台运营</a:t>
            </a:r>
            <a:r>
              <a:rPr lang="en-US" altLang="zh-CN" b="1" dirty="0">
                <a:solidFill>
                  <a:prstClr val="black"/>
                </a:solidFill>
                <a:latin typeface="微软雅黑" pitchFamily="34" charset="-122"/>
                <a:ea typeface="微软雅黑" pitchFamily="34" charset="-122"/>
              </a:rPr>
              <a:t>3</a:t>
            </a:r>
            <a:r>
              <a:rPr lang="zh-CN" altLang="en-US" b="1" dirty="0">
                <a:solidFill>
                  <a:prstClr val="black"/>
                </a:solidFill>
                <a:latin typeface="微软雅黑" pitchFamily="34" charset="-122"/>
                <a:ea typeface="微软雅黑" pitchFamily="34" charset="-122"/>
              </a:rPr>
              <a:t>年多，已</a:t>
            </a:r>
            <a:r>
              <a:rPr lang="zh-CN" altLang="en-US" b="1" dirty="0" smtClean="0">
                <a:solidFill>
                  <a:prstClr val="black"/>
                </a:solidFill>
                <a:latin typeface="微软雅黑" pitchFamily="34" charset="-122"/>
                <a:ea typeface="微软雅黑" pitchFamily="34" charset="-122"/>
              </a:rPr>
              <a:t>在面向全集团、各个省公司</a:t>
            </a:r>
            <a:endParaRPr lang="en-US" altLang="zh-CN" b="1" dirty="0" smtClean="0">
              <a:solidFill>
                <a:prstClr val="black"/>
              </a:solidFill>
              <a:latin typeface="微软雅黑" pitchFamily="34" charset="-122"/>
              <a:ea typeface="微软雅黑" pitchFamily="34" charset="-122"/>
            </a:endParaRPr>
          </a:p>
          <a:p>
            <a:pPr marL="265100" indent="-265100" algn="ctr">
              <a:lnSpc>
                <a:spcPct val="120000"/>
              </a:lnSpc>
            </a:pPr>
            <a:r>
              <a:rPr lang="zh-CN" altLang="en-US" b="1" dirty="0" smtClean="0">
                <a:solidFill>
                  <a:prstClr val="black"/>
                </a:solidFill>
                <a:latin typeface="微软雅黑" pitchFamily="34" charset="-122"/>
                <a:ea typeface="微软雅黑" pitchFamily="34" charset="-122"/>
              </a:rPr>
              <a:t>以及专业公司提供服务。</a:t>
            </a:r>
            <a:endParaRPr lang="en-US" altLang="zh-CN" b="1" dirty="0" smtClean="0">
              <a:solidFill>
                <a:prstClr val="black"/>
              </a:solidFill>
              <a:latin typeface="微软雅黑" pitchFamily="34" charset="-122"/>
              <a:ea typeface="微软雅黑" pitchFamily="34" charset="-122"/>
            </a:endParaRPr>
          </a:p>
          <a:p>
            <a:pPr marL="265100" indent="-265100" algn="ctr">
              <a:lnSpc>
                <a:spcPct val="120000"/>
              </a:lnSpc>
            </a:pPr>
            <a:r>
              <a:rPr lang="zh-CN" altLang="en-US" b="1" dirty="0" smtClean="0">
                <a:solidFill>
                  <a:prstClr val="black"/>
                </a:solidFill>
                <a:latin typeface="微软雅黑" pitchFamily="34" charset="-122"/>
                <a:ea typeface="微软雅黑" pitchFamily="34" charset="-122"/>
              </a:rPr>
              <a:t>整个平台管理服务器已初具规模化</a:t>
            </a:r>
            <a:endParaRPr lang="en-US" altLang="zh-CN" b="1" dirty="0">
              <a:solidFill>
                <a:prstClr val="black"/>
              </a:solidFill>
              <a:latin typeface="微软雅黑" pitchFamily="34" charset="-122"/>
              <a:ea typeface="微软雅黑" pitchFamily="34" charset="-122"/>
            </a:endParaRPr>
          </a:p>
        </p:txBody>
      </p:sp>
    </p:spTree>
    <p:extLst>
      <p:ext uri="{BB962C8B-B14F-4D97-AF65-F5344CB8AC3E}">
        <p14:creationId xmlns="" xmlns:p14="http://schemas.microsoft.com/office/powerpoint/2010/main" val="8496485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Box 85"/>
          <p:cNvSpPr txBox="1"/>
          <p:nvPr/>
        </p:nvSpPr>
        <p:spPr>
          <a:xfrm>
            <a:off x="5515899" y="4501444"/>
            <a:ext cx="1440000" cy="505947"/>
          </a:xfrm>
          <a:prstGeom prst="rect">
            <a:avLst/>
          </a:prstGeom>
          <a:noFill/>
          <a:ln w="25400">
            <a:solidFill>
              <a:schemeClr val="accent1"/>
            </a:solidFill>
            <a:prstDash val="dash"/>
          </a:ln>
        </p:spPr>
        <p:txBody>
          <a:bodyPr wrap="square" rtlCol="0">
            <a:noAutofit/>
          </a:bodyPr>
          <a:lstStyle/>
          <a:p>
            <a:pPr algn="ctr" fontAlgn="base">
              <a:spcBef>
                <a:spcPct val="0"/>
              </a:spcBef>
              <a:spcAft>
                <a:spcPct val="0"/>
              </a:spcAft>
            </a:pPr>
            <a:endParaRPr lang="en-US" altLang="zh-CN" sz="1400" dirty="0">
              <a:solidFill>
                <a:prstClr val="black"/>
              </a:solidFill>
              <a:latin typeface="微软雅黑" pitchFamily="34" charset="-122"/>
              <a:ea typeface="微软雅黑" pitchFamily="34" charset="-122"/>
            </a:endParaRPr>
          </a:p>
        </p:txBody>
      </p:sp>
      <p:sp>
        <p:nvSpPr>
          <p:cNvPr id="111" name="TextBox 110"/>
          <p:cNvSpPr txBox="1"/>
          <p:nvPr/>
        </p:nvSpPr>
        <p:spPr>
          <a:xfrm>
            <a:off x="7164448" y="4481809"/>
            <a:ext cx="1440000" cy="525582"/>
          </a:xfrm>
          <a:prstGeom prst="rect">
            <a:avLst/>
          </a:prstGeom>
          <a:noFill/>
          <a:ln w="25400">
            <a:solidFill>
              <a:schemeClr val="accent1"/>
            </a:solidFill>
            <a:prstDash val="dash"/>
          </a:ln>
        </p:spPr>
        <p:txBody>
          <a:bodyPr wrap="square" rtlCol="0">
            <a:noAutofit/>
          </a:bodyPr>
          <a:lstStyle/>
          <a:p>
            <a:pPr algn="ctr" fontAlgn="base">
              <a:spcBef>
                <a:spcPct val="0"/>
              </a:spcBef>
              <a:spcAft>
                <a:spcPct val="0"/>
              </a:spcAft>
            </a:pPr>
            <a:endParaRPr lang="en-US" altLang="zh-CN" sz="1400" dirty="0">
              <a:solidFill>
                <a:prstClr val="black"/>
              </a:solidFill>
              <a:latin typeface="微软雅黑" pitchFamily="34" charset="-122"/>
              <a:ea typeface="微软雅黑" pitchFamily="34" charset="-122"/>
            </a:endParaRPr>
          </a:p>
        </p:txBody>
      </p:sp>
      <p:sp>
        <p:nvSpPr>
          <p:cNvPr id="91" name="TextBox 90"/>
          <p:cNvSpPr txBox="1"/>
          <p:nvPr/>
        </p:nvSpPr>
        <p:spPr>
          <a:xfrm>
            <a:off x="3847088" y="4481809"/>
            <a:ext cx="1440000" cy="525582"/>
          </a:xfrm>
          <a:prstGeom prst="rect">
            <a:avLst/>
          </a:prstGeom>
          <a:noFill/>
          <a:ln w="25400">
            <a:solidFill>
              <a:schemeClr val="accent1"/>
            </a:solidFill>
            <a:prstDash val="dash"/>
          </a:ln>
        </p:spPr>
        <p:txBody>
          <a:bodyPr wrap="square" rtlCol="0">
            <a:noAutofit/>
          </a:bodyPr>
          <a:lstStyle/>
          <a:p>
            <a:pPr algn="ctr" fontAlgn="base">
              <a:spcBef>
                <a:spcPct val="0"/>
              </a:spcBef>
              <a:spcAft>
                <a:spcPct val="0"/>
              </a:spcAft>
            </a:pPr>
            <a:endParaRPr lang="en-US" altLang="zh-CN" sz="1400" dirty="0">
              <a:solidFill>
                <a:prstClr val="black"/>
              </a:solidFill>
              <a:latin typeface="微软雅黑" pitchFamily="34" charset="-122"/>
              <a:ea typeface="微软雅黑" pitchFamily="34" charset="-122"/>
            </a:endParaRPr>
          </a:p>
        </p:txBody>
      </p:sp>
      <p:sp>
        <p:nvSpPr>
          <p:cNvPr id="88" name="TextBox 87"/>
          <p:cNvSpPr txBox="1"/>
          <p:nvPr/>
        </p:nvSpPr>
        <p:spPr>
          <a:xfrm>
            <a:off x="481263" y="4477561"/>
            <a:ext cx="1440000" cy="529830"/>
          </a:xfrm>
          <a:prstGeom prst="rect">
            <a:avLst/>
          </a:prstGeom>
          <a:noFill/>
          <a:ln w="25400">
            <a:solidFill>
              <a:schemeClr val="accent1"/>
            </a:solidFill>
            <a:prstDash val="dash"/>
          </a:ln>
        </p:spPr>
        <p:txBody>
          <a:bodyPr wrap="square" rtlCol="0">
            <a:noAutofit/>
          </a:bodyPr>
          <a:lstStyle/>
          <a:p>
            <a:pPr algn="ctr" fontAlgn="base">
              <a:spcBef>
                <a:spcPct val="0"/>
              </a:spcBef>
              <a:spcAft>
                <a:spcPct val="0"/>
              </a:spcAft>
            </a:pPr>
            <a:endParaRPr lang="en-US" altLang="zh-CN" sz="1400" dirty="0">
              <a:solidFill>
                <a:prstClr val="black"/>
              </a:solidFill>
              <a:latin typeface="微软雅黑" pitchFamily="34" charset="-122"/>
              <a:ea typeface="微软雅黑" pitchFamily="34" charset="-122"/>
            </a:endParaRPr>
          </a:p>
        </p:txBody>
      </p:sp>
      <p:sp>
        <p:nvSpPr>
          <p:cNvPr id="100" name="TextBox 99"/>
          <p:cNvSpPr txBox="1"/>
          <p:nvPr/>
        </p:nvSpPr>
        <p:spPr>
          <a:xfrm>
            <a:off x="2149756" y="4482195"/>
            <a:ext cx="1440000" cy="525196"/>
          </a:xfrm>
          <a:prstGeom prst="rect">
            <a:avLst/>
          </a:prstGeom>
          <a:noFill/>
          <a:ln w="25400">
            <a:solidFill>
              <a:schemeClr val="accent1"/>
            </a:solidFill>
            <a:prstDash val="dash"/>
          </a:ln>
        </p:spPr>
        <p:txBody>
          <a:bodyPr wrap="square" rtlCol="0">
            <a:noAutofit/>
          </a:bodyPr>
          <a:lstStyle/>
          <a:p>
            <a:pPr algn="ctr" fontAlgn="base">
              <a:spcBef>
                <a:spcPct val="0"/>
              </a:spcBef>
              <a:spcAft>
                <a:spcPct val="0"/>
              </a:spcAft>
            </a:pPr>
            <a:endParaRPr lang="en-US" altLang="zh-CN" sz="1400" dirty="0">
              <a:solidFill>
                <a:prstClr val="black"/>
              </a:solidFill>
              <a:latin typeface="微软雅黑" pitchFamily="34" charset="-122"/>
              <a:ea typeface="微软雅黑" pitchFamily="34" charset="-122"/>
            </a:endParaRPr>
          </a:p>
        </p:txBody>
      </p:sp>
      <p:pic>
        <p:nvPicPr>
          <p:cNvPr id="248833" name="Picture 1"/>
          <p:cNvPicPr>
            <a:picLocks noChangeAspect="1" noChangeArrowheads="1"/>
          </p:cNvPicPr>
          <p:nvPr/>
        </p:nvPicPr>
        <p:blipFill>
          <a:blip r:embed="rId3" cstate="print"/>
          <a:srcRect/>
          <a:stretch>
            <a:fillRect/>
          </a:stretch>
        </p:blipFill>
        <p:spPr bwMode="auto">
          <a:xfrm>
            <a:off x="2233556" y="5192964"/>
            <a:ext cx="1330335" cy="594064"/>
          </a:xfrm>
          <a:prstGeom prst="rect">
            <a:avLst/>
          </a:prstGeom>
          <a:noFill/>
          <a:ln w="9525">
            <a:noFill/>
            <a:miter lim="800000"/>
            <a:headEnd/>
            <a:tailEnd/>
          </a:ln>
          <a:effectLst/>
        </p:spPr>
      </p:pic>
      <p:sp>
        <p:nvSpPr>
          <p:cNvPr id="52" name="TextBox 51"/>
          <p:cNvSpPr txBox="1"/>
          <p:nvPr/>
        </p:nvSpPr>
        <p:spPr>
          <a:xfrm>
            <a:off x="3887159" y="5881171"/>
            <a:ext cx="1210588" cy="338554"/>
          </a:xfrm>
          <a:prstGeom prst="rect">
            <a:avLst/>
          </a:prstGeom>
          <a:noFill/>
        </p:spPr>
        <p:txBody>
          <a:bodyPr wrap="none" rtlCol="0">
            <a:spAutoFit/>
          </a:bodyPr>
          <a:lstStyle/>
          <a:p>
            <a:pPr fontAlgn="base">
              <a:spcBef>
                <a:spcPct val="0"/>
              </a:spcBef>
              <a:spcAft>
                <a:spcPct val="0"/>
              </a:spcAft>
            </a:pPr>
            <a:r>
              <a:rPr lang="zh-CN" altLang="en-US" sz="1600" b="1" dirty="0">
                <a:solidFill>
                  <a:prstClr val="black"/>
                </a:solidFill>
                <a:latin typeface="微软雅黑" pitchFamily="34" charset="-122"/>
                <a:ea typeface="微软雅黑" pitchFamily="34" charset="-122"/>
              </a:rPr>
              <a:t>营销智能化</a:t>
            </a:r>
          </a:p>
        </p:txBody>
      </p:sp>
      <p:sp>
        <p:nvSpPr>
          <p:cNvPr id="59" name="TextBox 58"/>
          <p:cNvSpPr txBox="1"/>
          <p:nvPr/>
        </p:nvSpPr>
        <p:spPr>
          <a:xfrm>
            <a:off x="2334907" y="5855539"/>
            <a:ext cx="1005403" cy="338554"/>
          </a:xfrm>
          <a:prstGeom prst="rect">
            <a:avLst/>
          </a:prstGeom>
          <a:noFill/>
        </p:spPr>
        <p:txBody>
          <a:bodyPr wrap="none" rtlCol="0">
            <a:spAutoFit/>
          </a:bodyPr>
          <a:lstStyle/>
          <a:p>
            <a:pPr fontAlgn="base">
              <a:spcBef>
                <a:spcPct val="0"/>
              </a:spcBef>
              <a:spcAft>
                <a:spcPct val="0"/>
              </a:spcAft>
            </a:pPr>
            <a:r>
              <a:rPr lang="zh-CN" altLang="en-US" sz="1600" b="1" dirty="0">
                <a:solidFill>
                  <a:prstClr val="black"/>
                </a:solidFill>
                <a:latin typeface="微软雅黑" pitchFamily="34" charset="-122"/>
                <a:ea typeface="微软雅黑" pitchFamily="34" charset="-122"/>
              </a:rPr>
              <a:t>智能推荐</a:t>
            </a:r>
          </a:p>
        </p:txBody>
      </p:sp>
      <p:sp>
        <p:nvSpPr>
          <p:cNvPr id="60" name="TextBox 59"/>
          <p:cNvSpPr txBox="1"/>
          <p:nvPr/>
        </p:nvSpPr>
        <p:spPr>
          <a:xfrm>
            <a:off x="2299083" y="4447436"/>
            <a:ext cx="1005403" cy="338554"/>
          </a:xfrm>
          <a:prstGeom prst="rect">
            <a:avLst/>
          </a:prstGeom>
          <a:noFill/>
        </p:spPr>
        <p:txBody>
          <a:bodyPr wrap="none" rtlCol="0">
            <a:spAutoFit/>
          </a:bodyPr>
          <a:lstStyle/>
          <a:p>
            <a:pPr fontAlgn="base">
              <a:spcBef>
                <a:spcPct val="0"/>
              </a:spcBef>
              <a:spcAft>
                <a:spcPct val="0"/>
              </a:spcAft>
            </a:pPr>
            <a:r>
              <a:rPr lang="zh-CN" altLang="en-US" sz="1600" b="1" dirty="0">
                <a:solidFill>
                  <a:srgbClr val="C00000"/>
                </a:solidFill>
                <a:latin typeface="微软雅黑" pitchFamily="34" charset="-122"/>
                <a:ea typeface="微软雅黑" pitchFamily="34" charset="-122"/>
              </a:rPr>
              <a:t>人机对话</a:t>
            </a:r>
          </a:p>
        </p:txBody>
      </p:sp>
      <p:sp>
        <p:nvSpPr>
          <p:cNvPr id="67" name="TextBox 66"/>
          <p:cNvSpPr txBox="1"/>
          <p:nvPr/>
        </p:nvSpPr>
        <p:spPr>
          <a:xfrm>
            <a:off x="592789" y="5855539"/>
            <a:ext cx="1005403" cy="338554"/>
          </a:xfrm>
          <a:prstGeom prst="rect">
            <a:avLst/>
          </a:prstGeom>
          <a:noFill/>
        </p:spPr>
        <p:txBody>
          <a:bodyPr wrap="none" rtlCol="0">
            <a:spAutoFit/>
          </a:bodyPr>
          <a:lstStyle/>
          <a:p>
            <a:pPr fontAlgn="base">
              <a:spcBef>
                <a:spcPct val="0"/>
              </a:spcBef>
              <a:spcAft>
                <a:spcPct val="0"/>
              </a:spcAft>
            </a:pPr>
            <a:r>
              <a:rPr lang="zh-CN" altLang="en-US" sz="1600" b="1" dirty="0">
                <a:solidFill>
                  <a:prstClr val="black"/>
                </a:solidFill>
                <a:latin typeface="微软雅黑" pitchFamily="34" charset="-122"/>
                <a:ea typeface="微软雅黑" pitchFamily="34" charset="-122"/>
              </a:rPr>
              <a:t>智能搜索</a:t>
            </a:r>
          </a:p>
        </p:txBody>
      </p:sp>
      <p:pic>
        <p:nvPicPr>
          <p:cNvPr id="260103" name="Picture 7"/>
          <p:cNvPicPr>
            <a:picLocks noChangeAspect="1" noChangeArrowheads="1"/>
          </p:cNvPicPr>
          <p:nvPr/>
        </p:nvPicPr>
        <p:blipFill>
          <a:blip r:embed="rId4" cstate="print"/>
          <a:srcRect/>
          <a:stretch>
            <a:fillRect/>
          </a:stretch>
        </p:blipFill>
        <p:spPr bwMode="auto">
          <a:xfrm>
            <a:off x="2306088" y="3774073"/>
            <a:ext cx="1180800" cy="649251"/>
          </a:xfrm>
          <a:prstGeom prst="rect">
            <a:avLst/>
          </a:prstGeom>
          <a:noFill/>
          <a:ln w="9525">
            <a:noFill/>
            <a:miter lim="800000"/>
            <a:headEnd/>
            <a:tailEnd/>
          </a:ln>
          <a:effectLst/>
        </p:spPr>
      </p:pic>
      <p:pic>
        <p:nvPicPr>
          <p:cNvPr id="71" name="Picture 6"/>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2518791" y="3887466"/>
            <a:ext cx="714380" cy="433124"/>
          </a:xfrm>
          <a:prstGeom prst="rect">
            <a:avLst/>
          </a:prstGeom>
          <a:noFill/>
          <a:ln w="9525">
            <a:noFill/>
            <a:miter lim="800000"/>
            <a:headEnd/>
            <a:tailEnd/>
          </a:ln>
          <a:effectLst/>
        </p:spPr>
      </p:pic>
      <p:pic>
        <p:nvPicPr>
          <p:cNvPr id="73" name="Picture 7"/>
          <p:cNvPicPr>
            <a:picLocks noChangeAspect="1" noChangeArrowheads="1"/>
          </p:cNvPicPr>
          <p:nvPr/>
        </p:nvPicPr>
        <p:blipFill>
          <a:blip r:embed="rId4" cstate="print"/>
          <a:srcRect/>
          <a:stretch>
            <a:fillRect/>
          </a:stretch>
        </p:blipFill>
        <p:spPr bwMode="auto">
          <a:xfrm>
            <a:off x="611564" y="5192966"/>
            <a:ext cx="1279325" cy="602011"/>
          </a:xfrm>
          <a:prstGeom prst="rect">
            <a:avLst/>
          </a:prstGeom>
          <a:noFill/>
          <a:ln w="9525">
            <a:noFill/>
            <a:miter lim="800000"/>
            <a:headEnd/>
            <a:tailEnd/>
          </a:ln>
          <a:effectLst/>
        </p:spPr>
      </p:pic>
      <p:pic>
        <p:nvPicPr>
          <p:cNvPr id="74" name="Picture 7"/>
          <p:cNvPicPr>
            <a:picLocks noChangeAspect="1" noChangeArrowheads="1"/>
          </p:cNvPicPr>
          <p:nvPr/>
        </p:nvPicPr>
        <p:blipFill>
          <a:blip r:embed="rId4" cstate="print"/>
          <a:srcRect/>
          <a:stretch>
            <a:fillRect/>
          </a:stretch>
        </p:blipFill>
        <p:spPr bwMode="auto">
          <a:xfrm>
            <a:off x="3954889" y="5198180"/>
            <a:ext cx="1279325" cy="630000"/>
          </a:xfrm>
          <a:prstGeom prst="rect">
            <a:avLst/>
          </a:prstGeom>
          <a:noFill/>
          <a:ln w="9525">
            <a:noFill/>
            <a:miter lim="800000"/>
            <a:headEnd/>
            <a:tailEnd/>
          </a:ln>
          <a:effectLst/>
        </p:spPr>
      </p:pic>
      <p:pic>
        <p:nvPicPr>
          <p:cNvPr id="75" name="Picture 5"/>
          <p:cNvPicPr>
            <a:picLocks noChangeAspect="1" noChangeArrowheads="1"/>
          </p:cNvPicPr>
          <p:nvPr/>
        </p:nvPicPr>
        <p:blipFill>
          <a:blip r:embed="rId6" cstate="screen">
            <a:extLst>
              <a:ext uri="{28A0092B-C50C-407E-A947-70E740481C1C}">
                <a14:useLocalDpi xmlns:a14="http://schemas.microsoft.com/office/drawing/2010/main" xmlns=""/>
              </a:ext>
            </a:extLst>
          </a:blip>
          <a:srcRect/>
          <a:stretch>
            <a:fillRect/>
          </a:stretch>
        </p:blipFill>
        <p:spPr bwMode="auto">
          <a:xfrm>
            <a:off x="4178726" y="5288673"/>
            <a:ext cx="785819" cy="426937"/>
          </a:xfrm>
          <a:prstGeom prst="rect">
            <a:avLst/>
          </a:prstGeom>
          <a:noFill/>
          <a:ln w="9525">
            <a:noFill/>
            <a:miter lim="800000"/>
            <a:headEnd/>
            <a:tailEnd/>
          </a:ln>
          <a:effectLst/>
        </p:spPr>
      </p:pic>
      <p:pic>
        <p:nvPicPr>
          <p:cNvPr id="260105" name="Picture 9"/>
          <p:cNvPicPr>
            <a:picLocks noChangeAspect="1" noChangeArrowheads="1"/>
          </p:cNvPicPr>
          <p:nvPr/>
        </p:nvPicPr>
        <p:blipFill>
          <a:blip r:embed="rId7" cstate="screen">
            <a:extLst>
              <a:ext uri="{28A0092B-C50C-407E-A947-70E740481C1C}">
                <a14:useLocalDpi xmlns:a14="http://schemas.microsoft.com/office/drawing/2010/main" xmlns=""/>
              </a:ext>
            </a:extLst>
          </a:blip>
          <a:srcRect/>
          <a:stretch>
            <a:fillRect/>
          </a:stretch>
        </p:blipFill>
        <p:spPr bwMode="auto">
          <a:xfrm>
            <a:off x="766003" y="5217366"/>
            <a:ext cx="936000" cy="460135"/>
          </a:xfrm>
          <a:prstGeom prst="rect">
            <a:avLst/>
          </a:prstGeom>
          <a:noFill/>
          <a:ln w="9525">
            <a:noFill/>
            <a:miter lim="800000"/>
            <a:headEnd/>
            <a:tailEnd/>
          </a:ln>
          <a:effectLst/>
        </p:spPr>
      </p:pic>
      <p:pic>
        <p:nvPicPr>
          <p:cNvPr id="58" name="Picture 4"/>
          <p:cNvPicPr>
            <a:picLocks noChangeAspect="1" noChangeArrowheads="1"/>
          </p:cNvPicPr>
          <p:nvPr/>
        </p:nvPicPr>
        <p:blipFill>
          <a:blip r:embed="rId8" cstate="print"/>
          <a:srcRect/>
          <a:stretch>
            <a:fillRect/>
          </a:stretch>
        </p:blipFill>
        <p:spPr bwMode="auto">
          <a:xfrm>
            <a:off x="5598578" y="3745196"/>
            <a:ext cx="1238251" cy="662568"/>
          </a:xfrm>
          <a:prstGeom prst="rect">
            <a:avLst/>
          </a:prstGeom>
          <a:noFill/>
          <a:ln w="9525">
            <a:noFill/>
            <a:miter lim="800000"/>
            <a:headEnd/>
            <a:tailEnd/>
          </a:ln>
          <a:effectLst/>
        </p:spPr>
      </p:pic>
      <p:pic>
        <p:nvPicPr>
          <p:cNvPr id="61" name="Picture 5"/>
          <p:cNvPicPr>
            <a:picLocks noChangeAspect="1" noChangeArrowheads="1"/>
          </p:cNvPicPr>
          <p:nvPr/>
        </p:nvPicPr>
        <p:blipFill>
          <a:blip r:embed="rId9" cstate="print"/>
          <a:srcRect/>
          <a:stretch>
            <a:fillRect/>
          </a:stretch>
        </p:blipFill>
        <p:spPr bwMode="auto">
          <a:xfrm>
            <a:off x="652524" y="3817204"/>
            <a:ext cx="1178183" cy="576000"/>
          </a:xfrm>
          <a:prstGeom prst="rect">
            <a:avLst/>
          </a:prstGeom>
          <a:noFill/>
          <a:ln w="9525">
            <a:noFill/>
            <a:miter lim="800000"/>
            <a:headEnd/>
            <a:tailEnd/>
          </a:ln>
          <a:effectLst/>
        </p:spPr>
      </p:pic>
      <p:pic>
        <p:nvPicPr>
          <p:cNvPr id="66" name="Picture 7"/>
          <p:cNvPicPr>
            <a:picLocks noChangeAspect="1" noChangeArrowheads="1"/>
          </p:cNvPicPr>
          <p:nvPr/>
        </p:nvPicPr>
        <p:blipFill>
          <a:blip r:embed="rId10" cstate="print"/>
          <a:srcRect/>
          <a:stretch>
            <a:fillRect/>
          </a:stretch>
        </p:blipFill>
        <p:spPr bwMode="auto">
          <a:xfrm>
            <a:off x="3960833" y="3817204"/>
            <a:ext cx="1182243" cy="576064"/>
          </a:xfrm>
          <a:prstGeom prst="rect">
            <a:avLst/>
          </a:prstGeom>
          <a:noFill/>
          <a:ln w="9525">
            <a:noFill/>
            <a:miter lim="800000"/>
            <a:headEnd/>
            <a:tailEnd/>
          </a:ln>
          <a:effectLst/>
        </p:spPr>
      </p:pic>
      <p:sp>
        <p:nvSpPr>
          <p:cNvPr id="80" name="TextBox 79"/>
          <p:cNvSpPr txBox="1"/>
          <p:nvPr/>
        </p:nvSpPr>
        <p:spPr>
          <a:xfrm>
            <a:off x="5633593" y="4489306"/>
            <a:ext cx="1005403" cy="338554"/>
          </a:xfrm>
          <a:prstGeom prst="rect">
            <a:avLst/>
          </a:prstGeom>
          <a:noFill/>
        </p:spPr>
        <p:txBody>
          <a:bodyPr wrap="none" rtlCol="0">
            <a:spAutoFit/>
          </a:bodyPr>
          <a:lstStyle/>
          <a:p>
            <a:pPr fontAlgn="base">
              <a:spcBef>
                <a:spcPct val="0"/>
              </a:spcBef>
              <a:spcAft>
                <a:spcPct val="0"/>
              </a:spcAft>
            </a:pPr>
            <a:r>
              <a:rPr lang="zh-CN" altLang="en-US" sz="1600" b="1" dirty="0">
                <a:solidFill>
                  <a:srgbClr val="C00000"/>
                </a:solidFill>
                <a:latin typeface="微软雅黑" pitchFamily="34" charset="-122"/>
                <a:ea typeface="微软雅黑" pitchFamily="34" charset="-122"/>
              </a:rPr>
              <a:t>智能语音</a:t>
            </a:r>
          </a:p>
        </p:txBody>
      </p:sp>
      <p:sp>
        <p:nvSpPr>
          <p:cNvPr id="83" name="TextBox 82"/>
          <p:cNvSpPr txBox="1"/>
          <p:nvPr/>
        </p:nvSpPr>
        <p:spPr>
          <a:xfrm>
            <a:off x="528495" y="4465422"/>
            <a:ext cx="1005403" cy="338554"/>
          </a:xfrm>
          <a:prstGeom prst="rect">
            <a:avLst/>
          </a:prstGeom>
          <a:noFill/>
        </p:spPr>
        <p:txBody>
          <a:bodyPr wrap="none" rtlCol="0">
            <a:spAutoFit/>
          </a:bodyPr>
          <a:lstStyle/>
          <a:p>
            <a:pPr fontAlgn="base">
              <a:spcBef>
                <a:spcPct val="0"/>
              </a:spcBef>
              <a:spcAft>
                <a:spcPct val="0"/>
              </a:spcAft>
            </a:pPr>
            <a:r>
              <a:rPr lang="zh-CN" altLang="en-US" sz="1600" b="1" dirty="0">
                <a:solidFill>
                  <a:srgbClr val="C00000"/>
                </a:solidFill>
                <a:latin typeface="微软雅黑" pitchFamily="34" charset="-122"/>
                <a:ea typeface="微软雅黑" pitchFamily="34" charset="-122"/>
              </a:rPr>
              <a:t>自然语言</a:t>
            </a:r>
          </a:p>
        </p:txBody>
      </p:sp>
      <p:sp>
        <p:nvSpPr>
          <p:cNvPr id="84" name="TextBox 83"/>
          <p:cNvSpPr txBox="1"/>
          <p:nvPr/>
        </p:nvSpPr>
        <p:spPr>
          <a:xfrm>
            <a:off x="4065667" y="4469670"/>
            <a:ext cx="1005403" cy="338554"/>
          </a:xfrm>
          <a:prstGeom prst="rect">
            <a:avLst/>
          </a:prstGeom>
          <a:noFill/>
        </p:spPr>
        <p:txBody>
          <a:bodyPr wrap="none" rtlCol="0">
            <a:spAutoFit/>
          </a:bodyPr>
          <a:lstStyle/>
          <a:p>
            <a:pPr fontAlgn="base">
              <a:spcBef>
                <a:spcPct val="0"/>
              </a:spcBef>
              <a:spcAft>
                <a:spcPct val="0"/>
              </a:spcAft>
            </a:pPr>
            <a:r>
              <a:rPr lang="zh-CN" altLang="en-US" sz="1600" b="1" dirty="0">
                <a:solidFill>
                  <a:srgbClr val="C00000"/>
                </a:solidFill>
                <a:latin typeface="微软雅黑" pitchFamily="34" charset="-122"/>
                <a:ea typeface="微软雅黑" pitchFamily="34" charset="-122"/>
              </a:rPr>
              <a:t>图像视频</a:t>
            </a:r>
          </a:p>
        </p:txBody>
      </p:sp>
      <p:sp>
        <p:nvSpPr>
          <p:cNvPr id="90" name="TextBox 89"/>
          <p:cNvSpPr txBox="1"/>
          <p:nvPr/>
        </p:nvSpPr>
        <p:spPr>
          <a:xfrm>
            <a:off x="7569012" y="5829170"/>
            <a:ext cx="595035" cy="338554"/>
          </a:xfrm>
          <a:prstGeom prst="rect">
            <a:avLst/>
          </a:prstGeom>
          <a:noFill/>
        </p:spPr>
        <p:txBody>
          <a:bodyPr wrap="none" rtlCol="0">
            <a:spAutoFit/>
          </a:bodyPr>
          <a:lstStyle/>
          <a:p>
            <a:pPr fontAlgn="base">
              <a:spcBef>
                <a:spcPct val="0"/>
              </a:spcBef>
              <a:spcAft>
                <a:spcPct val="0"/>
              </a:spcAft>
            </a:pPr>
            <a:r>
              <a:rPr lang="zh-CN" altLang="en-US" sz="1600" b="1" dirty="0">
                <a:latin typeface="微软雅黑" pitchFamily="34" charset="-122"/>
                <a:ea typeface="微软雅黑" pitchFamily="34" charset="-122"/>
              </a:rPr>
              <a:t>知识</a:t>
            </a:r>
          </a:p>
        </p:txBody>
      </p:sp>
      <p:sp>
        <p:nvSpPr>
          <p:cNvPr id="95" name="TextBox 94"/>
          <p:cNvSpPr txBox="1"/>
          <p:nvPr/>
        </p:nvSpPr>
        <p:spPr>
          <a:xfrm>
            <a:off x="7203967" y="5841309"/>
            <a:ext cx="1440000" cy="559473"/>
          </a:xfrm>
          <a:prstGeom prst="rect">
            <a:avLst/>
          </a:prstGeom>
          <a:noFill/>
          <a:ln w="25400">
            <a:solidFill>
              <a:schemeClr val="accent1"/>
            </a:solidFill>
            <a:prstDash val="dash"/>
          </a:ln>
        </p:spPr>
        <p:txBody>
          <a:bodyPr wrap="square" rtlCol="0">
            <a:noAutofit/>
          </a:bodyPr>
          <a:lstStyle/>
          <a:p>
            <a:pPr algn="ctr" fontAlgn="base">
              <a:spcBef>
                <a:spcPct val="0"/>
              </a:spcBef>
              <a:spcAft>
                <a:spcPct val="0"/>
              </a:spcAft>
            </a:pPr>
            <a:endParaRPr lang="en-US" altLang="zh-CN" sz="1400" dirty="0">
              <a:solidFill>
                <a:prstClr val="black"/>
              </a:solidFill>
              <a:latin typeface="微软雅黑" pitchFamily="34" charset="-122"/>
              <a:ea typeface="微软雅黑" pitchFamily="34" charset="-122"/>
            </a:endParaRPr>
          </a:p>
        </p:txBody>
      </p:sp>
      <p:pic>
        <p:nvPicPr>
          <p:cNvPr id="97" name="Picture 7"/>
          <p:cNvPicPr>
            <a:picLocks noChangeAspect="1" noChangeArrowheads="1"/>
          </p:cNvPicPr>
          <p:nvPr/>
        </p:nvPicPr>
        <p:blipFill>
          <a:blip r:embed="rId4" cstate="print"/>
          <a:srcRect/>
          <a:stretch>
            <a:fillRect/>
          </a:stretch>
        </p:blipFill>
        <p:spPr bwMode="auto">
          <a:xfrm>
            <a:off x="7325125" y="5186225"/>
            <a:ext cx="1279325" cy="630000"/>
          </a:xfrm>
          <a:prstGeom prst="rect">
            <a:avLst/>
          </a:prstGeom>
          <a:noFill/>
          <a:ln w="9525">
            <a:noFill/>
            <a:miter lim="800000"/>
            <a:headEnd/>
            <a:tailEnd/>
          </a:ln>
          <a:effectLst/>
        </p:spPr>
      </p:pic>
      <p:pic>
        <p:nvPicPr>
          <p:cNvPr id="98" name="Picture 10"/>
          <p:cNvPicPr>
            <a:picLocks noChangeAspect="1" noChangeArrowheads="1"/>
          </p:cNvPicPr>
          <p:nvPr/>
        </p:nvPicPr>
        <p:blipFill>
          <a:blip r:embed="rId11" cstate="screen">
            <a:extLst>
              <a:ext uri="{28A0092B-C50C-407E-A947-70E740481C1C}">
                <a14:useLocalDpi xmlns:a14="http://schemas.microsoft.com/office/drawing/2010/main" xmlns=""/>
              </a:ext>
            </a:extLst>
          </a:blip>
          <a:srcRect/>
          <a:stretch>
            <a:fillRect/>
          </a:stretch>
        </p:blipFill>
        <p:spPr bwMode="auto">
          <a:xfrm>
            <a:off x="7527997" y="5248138"/>
            <a:ext cx="868696" cy="500067"/>
          </a:xfrm>
          <a:prstGeom prst="rect">
            <a:avLst/>
          </a:prstGeom>
          <a:noFill/>
          <a:ln w="9525">
            <a:noFill/>
            <a:miter lim="800000"/>
            <a:headEnd/>
            <a:tailEnd/>
          </a:ln>
          <a:effectLst/>
        </p:spPr>
      </p:pic>
      <p:sp>
        <p:nvSpPr>
          <p:cNvPr id="72" name="TextBox 71"/>
          <p:cNvSpPr txBox="1"/>
          <p:nvPr/>
        </p:nvSpPr>
        <p:spPr>
          <a:xfrm>
            <a:off x="179512" y="764705"/>
            <a:ext cx="8856984" cy="2677656"/>
          </a:xfrm>
          <a:prstGeom prst="rect">
            <a:avLst/>
          </a:prstGeom>
          <a:solidFill>
            <a:schemeClr val="bg1">
              <a:lumMod val="95000"/>
            </a:schemeClr>
          </a:solidFill>
        </p:spPr>
        <p:txBody>
          <a:bodyPr wrap="square" rtlCol="0">
            <a:spAutoFit/>
          </a:bodyPr>
          <a:lstStyle/>
          <a:p>
            <a:pPr marL="285750" lvl="0" indent="-285750" fontAlgn="base">
              <a:lnSpc>
                <a:spcPct val="150000"/>
              </a:lnSpc>
              <a:spcBef>
                <a:spcPct val="0"/>
              </a:spcBef>
              <a:spcAft>
                <a:spcPct val="0"/>
              </a:spcAft>
              <a:buFont typeface="Wingdings" pitchFamily="2" charset="2"/>
              <a:buChar char="l"/>
              <a:defRPr/>
            </a:pPr>
            <a:r>
              <a:rPr lang="zh-CN" altLang="en-US" sz="1600" dirty="0" smtClean="0">
                <a:latin typeface="Microsoft YaHei" panose="020B0503020204020204" pitchFamily="34" charset="-122"/>
                <a:ea typeface="Microsoft YaHei" panose="020B0503020204020204" pitchFamily="34" charset="-122"/>
              </a:rPr>
              <a:t>采用容器化的微服务架构，集成</a:t>
            </a:r>
            <a:r>
              <a:rPr lang="en-US" altLang="zh-CN" sz="1600" dirty="0" smtClean="0">
                <a:latin typeface="Microsoft YaHei" panose="020B0503020204020204" pitchFamily="34" charset="-122"/>
                <a:ea typeface="Microsoft YaHei" panose="020B0503020204020204" pitchFamily="34" charset="-122"/>
              </a:rPr>
              <a:t>AI</a:t>
            </a:r>
            <a:r>
              <a:rPr lang="zh-CN" altLang="en-US" sz="1600" dirty="0" smtClean="0">
                <a:latin typeface="Microsoft YaHei" panose="020B0503020204020204" pitchFamily="34" charset="-122"/>
                <a:ea typeface="Microsoft YaHei" panose="020B0503020204020204" pitchFamily="34" charset="-122"/>
              </a:rPr>
              <a:t>能力，</a:t>
            </a:r>
            <a:r>
              <a:rPr lang="en-US" altLang="zh-CN" sz="1600" dirty="0" smtClean="0">
                <a:latin typeface="Microsoft YaHei" panose="020B0503020204020204" pitchFamily="34" charset="-122"/>
                <a:ea typeface="Microsoft YaHei" panose="020B0503020204020204" pitchFamily="34" charset="-122"/>
              </a:rPr>
              <a:t>AI</a:t>
            </a:r>
            <a:r>
              <a:rPr lang="zh-CN" altLang="en-US" sz="1600" dirty="0" smtClean="0">
                <a:latin typeface="Microsoft YaHei" panose="020B0503020204020204" pitchFamily="34" charset="-122"/>
                <a:ea typeface="Microsoft YaHei" panose="020B0503020204020204" pitchFamily="34" charset="-122"/>
              </a:rPr>
              <a:t>能力通过</a:t>
            </a:r>
            <a:r>
              <a:rPr lang="en-US" altLang="zh-CN" sz="1600" dirty="0" smtClean="0">
                <a:latin typeface="Microsoft YaHei" panose="020B0503020204020204" pitchFamily="34" charset="-122"/>
                <a:ea typeface="Microsoft YaHei" panose="020B0503020204020204" pitchFamily="34" charset="-122"/>
              </a:rPr>
              <a:t>REST</a:t>
            </a:r>
            <a:r>
              <a:rPr lang="zh-CN" altLang="en-US" sz="1600" dirty="0" smtClean="0">
                <a:latin typeface="Microsoft YaHei" panose="020B0503020204020204" pitchFamily="34" charset="-122"/>
                <a:ea typeface="Microsoft YaHei" panose="020B0503020204020204" pitchFamily="34" charset="-122"/>
              </a:rPr>
              <a:t> </a:t>
            </a:r>
            <a:r>
              <a:rPr lang="en-US" altLang="zh-CN" sz="1600" dirty="0" smtClean="0">
                <a:latin typeface="Microsoft YaHei" panose="020B0503020204020204" pitchFamily="34" charset="-122"/>
                <a:ea typeface="Microsoft YaHei" panose="020B0503020204020204" pitchFamily="34" charset="-122"/>
              </a:rPr>
              <a:t>API</a:t>
            </a:r>
            <a:r>
              <a:rPr lang="zh-CN" altLang="en-US" sz="1600" dirty="0" smtClean="0">
                <a:latin typeface="Microsoft YaHei" panose="020B0503020204020204" pitchFamily="34" charset="-122"/>
                <a:ea typeface="Microsoft YaHei" panose="020B0503020204020204" pitchFamily="34" charset="-122"/>
              </a:rPr>
              <a:t>对外提供服务</a:t>
            </a:r>
            <a:endParaRPr lang="en-US" altLang="zh-CN" sz="1600" dirty="0" smtClean="0">
              <a:latin typeface="Microsoft YaHei" panose="020B0503020204020204" pitchFamily="34" charset="-122"/>
              <a:ea typeface="Microsoft YaHei" panose="020B0503020204020204" pitchFamily="34" charset="-122"/>
            </a:endParaRPr>
          </a:p>
          <a:p>
            <a:pPr marL="285750" lvl="0" indent="-285750" fontAlgn="base">
              <a:lnSpc>
                <a:spcPct val="150000"/>
              </a:lnSpc>
              <a:spcBef>
                <a:spcPct val="0"/>
              </a:spcBef>
              <a:spcAft>
                <a:spcPct val="0"/>
              </a:spcAft>
              <a:buFont typeface="Wingdings" pitchFamily="2" charset="2"/>
              <a:buChar char="l"/>
              <a:defRPr/>
            </a:pPr>
            <a:r>
              <a:rPr lang="zh-CN" altLang="en-US" sz="1600" dirty="0" smtClean="0">
                <a:solidFill>
                  <a:prstClr val="black"/>
                </a:solidFill>
                <a:latin typeface="Microsoft YaHei" panose="020B0503020204020204" pitchFamily="34" charset="-122"/>
                <a:ea typeface="Microsoft YaHei" panose="020B0503020204020204" pitchFamily="34" charset="-122"/>
              </a:rPr>
              <a:t>已经汇聚了多个优秀能力：</a:t>
            </a:r>
            <a:endParaRPr lang="en-US" altLang="zh-CN" sz="1600" dirty="0" smtClean="0">
              <a:solidFill>
                <a:prstClr val="black"/>
              </a:solidFill>
              <a:latin typeface="Microsoft YaHei" panose="020B0503020204020204" pitchFamily="34" charset="-122"/>
              <a:ea typeface="Microsoft YaHei" panose="020B0503020204020204" pitchFamily="34" charset="-122"/>
            </a:endParaRPr>
          </a:p>
          <a:p>
            <a:pPr marL="742950" lvl="1" indent="-285750" fontAlgn="base">
              <a:lnSpc>
                <a:spcPct val="150000"/>
              </a:lnSpc>
              <a:spcBef>
                <a:spcPct val="0"/>
              </a:spcBef>
              <a:spcAft>
                <a:spcPct val="0"/>
              </a:spcAft>
              <a:buFont typeface="Arial" panose="020B0604020202020204" pitchFamily="34" charset="0"/>
              <a:buChar char="•"/>
              <a:defRPr/>
            </a:pPr>
            <a:r>
              <a:rPr lang="zh-CN" altLang="en-US" sz="1600" dirty="0" smtClean="0">
                <a:solidFill>
                  <a:prstClr val="black"/>
                </a:solidFill>
                <a:latin typeface="Microsoft YaHei" panose="020B0503020204020204" pitchFamily="34" charset="-122"/>
                <a:ea typeface="Microsoft YaHei" panose="020B0503020204020204" pitchFamily="34" charset="-122"/>
              </a:rPr>
              <a:t>智慧语音、自然语言</a:t>
            </a:r>
            <a:endParaRPr lang="en-US" altLang="zh-CN" sz="1600" dirty="0" smtClean="0">
              <a:solidFill>
                <a:prstClr val="black"/>
              </a:solidFill>
              <a:latin typeface="Microsoft YaHei" panose="020B0503020204020204" pitchFamily="34" charset="-122"/>
              <a:ea typeface="Microsoft YaHei" panose="020B0503020204020204" pitchFamily="34" charset="-122"/>
            </a:endParaRPr>
          </a:p>
          <a:p>
            <a:pPr marL="742950" lvl="1" indent="-285750" fontAlgn="base">
              <a:lnSpc>
                <a:spcPct val="150000"/>
              </a:lnSpc>
              <a:spcBef>
                <a:spcPct val="0"/>
              </a:spcBef>
              <a:spcAft>
                <a:spcPct val="0"/>
              </a:spcAft>
              <a:buFont typeface="Arial" panose="020B0604020202020204" pitchFamily="34" charset="0"/>
              <a:buChar char="•"/>
              <a:defRPr/>
            </a:pPr>
            <a:r>
              <a:rPr lang="zh-CN" altLang="en-US" sz="1600" dirty="0" smtClean="0">
                <a:solidFill>
                  <a:prstClr val="black"/>
                </a:solidFill>
                <a:latin typeface="Microsoft YaHei" panose="020B0503020204020204" pitchFamily="34" charset="-122"/>
                <a:ea typeface="Microsoft YaHei" panose="020B0503020204020204" pitchFamily="34" charset="-122"/>
              </a:rPr>
              <a:t>图像视频</a:t>
            </a:r>
            <a:endParaRPr lang="en-US" altLang="zh-CN" sz="1600" dirty="0" smtClean="0">
              <a:solidFill>
                <a:prstClr val="black"/>
              </a:solidFill>
              <a:latin typeface="Microsoft YaHei" panose="020B0503020204020204" pitchFamily="34" charset="-122"/>
              <a:ea typeface="Microsoft YaHei" panose="020B0503020204020204" pitchFamily="34" charset="-122"/>
            </a:endParaRPr>
          </a:p>
          <a:p>
            <a:pPr marL="742950" lvl="1" indent="-285750" fontAlgn="base">
              <a:lnSpc>
                <a:spcPct val="150000"/>
              </a:lnSpc>
              <a:spcBef>
                <a:spcPct val="0"/>
              </a:spcBef>
              <a:spcAft>
                <a:spcPct val="0"/>
              </a:spcAft>
              <a:buFont typeface="Arial" panose="020B0604020202020204" pitchFamily="34" charset="0"/>
              <a:buChar char="•"/>
              <a:defRPr/>
            </a:pPr>
            <a:r>
              <a:rPr lang="zh-CN" altLang="en-US" sz="1600" dirty="0" smtClean="0">
                <a:solidFill>
                  <a:prstClr val="black"/>
                </a:solidFill>
                <a:latin typeface="Microsoft YaHei" panose="020B0503020204020204" pitchFamily="34" charset="-122"/>
                <a:ea typeface="Microsoft YaHei" panose="020B0503020204020204" pitchFamily="34" charset="-122"/>
              </a:rPr>
              <a:t>人脸识别</a:t>
            </a:r>
            <a:endParaRPr lang="en-US" altLang="zh-CN" sz="1600" dirty="0" smtClean="0">
              <a:solidFill>
                <a:prstClr val="black"/>
              </a:solidFill>
              <a:latin typeface="Microsoft YaHei" panose="020B0503020204020204" pitchFamily="34" charset="-122"/>
              <a:ea typeface="Microsoft YaHei" panose="020B0503020204020204" pitchFamily="34" charset="-122"/>
            </a:endParaRPr>
          </a:p>
          <a:p>
            <a:pPr marL="742950" lvl="1" indent="-285750" fontAlgn="base">
              <a:lnSpc>
                <a:spcPct val="150000"/>
              </a:lnSpc>
              <a:spcBef>
                <a:spcPct val="0"/>
              </a:spcBef>
              <a:spcAft>
                <a:spcPct val="0"/>
              </a:spcAft>
              <a:buFont typeface="Arial" panose="020B0604020202020204" pitchFamily="34" charset="0"/>
              <a:buChar char="•"/>
              <a:defRPr/>
            </a:pPr>
            <a:r>
              <a:rPr lang="zh-CN" altLang="en-US" sz="1600" dirty="0" smtClean="0">
                <a:solidFill>
                  <a:prstClr val="black"/>
                </a:solidFill>
                <a:latin typeface="Microsoft YaHei" panose="020B0503020204020204" pitchFamily="34" charset="-122"/>
                <a:ea typeface="Microsoft YaHei" panose="020B0503020204020204" pitchFamily="34" charset="-122"/>
              </a:rPr>
              <a:t>百科知识图谱</a:t>
            </a:r>
            <a:endParaRPr lang="en-US" altLang="zh-CN" sz="1600" dirty="0" smtClean="0">
              <a:solidFill>
                <a:prstClr val="black"/>
              </a:solidFill>
              <a:latin typeface="Microsoft YaHei" panose="020B0503020204020204" pitchFamily="34" charset="-122"/>
              <a:ea typeface="Microsoft YaHei" panose="020B0503020204020204" pitchFamily="34" charset="-122"/>
            </a:endParaRPr>
          </a:p>
          <a:p>
            <a:pPr marL="285750" indent="-285750" fontAlgn="base">
              <a:lnSpc>
                <a:spcPct val="150000"/>
              </a:lnSpc>
              <a:spcBef>
                <a:spcPct val="0"/>
              </a:spcBef>
              <a:spcAft>
                <a:spcPct val="0"/>
              </a:spcAft>
              <a:buFont typeface="Wingdings" pitchFamily="2" charset="2"/>
              <a:buChar char="l"/>
              <a:defRPr/>
            </a:pPr>
            <a:r>
              <a:rPr lang="zh-CN" altLang="en-US" sz="1600" dirty="0" smtClean="0">
                <a:solidFill>
                  <a:prstClr val="black"/>
                </a:solidFill>
                <a:latin typeface="Microsoft YaHei" panose="020B0503020204020204" pitchFamily="34" charset="-122"/>
                <a:ea typeface="Microsoft YaHei" panose="020B0503020204020204" pitchFamily="34" charset="-122"/>
              </a:rPr>
              <a:t>第三方能力的集成</a:t>
            </a:r>
            <a:endParaRPr lang="en-US" altLang="zh-CN" sz="1600" dirty="0" smtClean="0">
              <a:solidFill>
                <a:prstClr val="black"/>
              </a:solidFill>
              <a:latin typeface="Microsoft YaHei" panose="020B0503020204020204" pitchFamily="34" charset="-122"/>
              <a:ea typeface="Microsoft YaHei" panose="020B0503020204020204" pitchFamily="34" charset="-122"/>
            </a:endParaRPr>
          </a:p>
        </p:txBody>
      </p:sp>
      <p:sp>
        <p:nvSpPr>
          <p:cNvPr id="101" name="TextBox 100"/>
          <p:cNvSpPr txBox="1"/>
          <p:nvPr/>
        </p:nvSpPr>
        <p:spPr>
          <a:xfrm>
            <a:off x="3851920" y="5861728"/>
            <a:ext cx="1440000" cy="539054"/>
          </a:xfrm>
          <a:prstGeom prst="rect">
            <a:avLst/>
          </a:prstGeom>
          <a:noFill/>
          <a:ln w="25400">
            <a:solidFill>
              <a:schemeClr val="accent1"/>
            </a:solidFill>
            <a:prstDash val="dash"/>
          </a:ln>
        </p:spPr>
        <p:txBody>
          <a:bodyPr wrap="square" rtlCol="0">
            <a:noAutofit/>
          </a:bodyPr>
          <a:lstStyle/>
          <a:p>
            <a:pPr algn="ctr" fontAlgn="base">
              <a:spcBef>
                <a:spcPct val="0"/>
              </a:spcBef>
              <a:spcAft>
                <a:spcPct val="0"/>
              </a:spcAft>
            </a:pPr>
            <a:endParaRPr lang="en-US" altLang="zh-CN" sz="1400" dirty="0">
              <a:solidFill>
                <a:prstClr val="black"/>
              </a:solidFill>
              <a:latin typeface="微软雅黑" pitchFamily="34" charset="-122"/>
              <a:ea typeface="微软雅黑" pitchFamily="34" charset="-122"/>
            </a:endParaRPr>
          </a:p>
        </p:txBody>
      </p:sp>
      <p:sp>
        <p:nvSpPr>
          <p:cNvPr id="103" name="TextBox 102"/>
          <p:cNvSpPr txBox="1"/>
          <p:nvPr/>
        </p:nvSpPr>
        <p:spPr>
          <a:xfrm>
            <a:off x="2157236" y="5841036"/>
            <a:ext cx="1440000" cy="559746"/>
          </a:xfrm>
          <a:prstGeom prst="rect">
            <a:avLst/>
          </a:prstGeom>
          <a:noFill/>
          <a:ln w="25400">
            <a:solidFill>
              <a:schemeClr val="accent1"/>
            </a:solidFill>
            <a:prstDash val="dash"/>
          </a:ln>
        </p:spPr>
        <p:txBody>
          <a:bodyPr wrap="square" rtlCol="0">
            <a:noAutofit/>
          </a:bodyPr>
          <a:lstStyle/>
          <a:p>
            <a:pPr algn="ctr" fontAlgn="base">
              <a:spcBef>
                <a:spcPct val="0"/>
              </a:spcBef>
              <a:spcAft>
                <a:spcPct val="0"/>
              </a:spcAft>
            </a:pPr>
            <a:endParaRPr lang="en-US" altLang="zh-CN" sz="1400" dirty="0">
              <a:solidFill>
                <a:prstClr val="black"/>
              </a:solidFill>
              <a:latin typeface="微软雅黑" pitchFamily="34" charset="-122"/>
              <a:ea typeface="微软雅黑" pitchFamily="34" charset="-122"/>
            </a:endParaRPr>
          </a:p>
        </p:txBody>
      </p:sp>
      <p:sp>
        <p:nvSpPr>
          <p:cNvPr id="104" name="TextBox 103"/>
          <p:cNvSpPr txBox="1"/>
          <p:nvPr/>
        </p:nvSpPr>
        <p:spPr>
          <a:xfrm>
            <a:off x="464499" y="5841036"/>
            <a:ext cx="1440000" cy="559746"/>
          </a:xfrm>
          <a:prstGeom prst="rect">
            <a:avLst/>
          </a:prstGeom>
          <a:noFill/>
          <a:ln w="25400">
            <a:solidFill>
              <a:schemeClr val="accent1"/>
            </a:solidFill>
            <a:prstDash val="dash"/>
          </a:ln>
        </p:spPr>
        <p:txBody>
          <a:bodyPr wrap="square" rtlCol="0">
            <a:noAutofit/>
          </a:bodyPr>
          <a:lstStyle/>
          <a:p>
            <a:pPr algn="ctr" fontAlgn="base">
              <a:spcBef>
                <a:spcPct val="0"/>
              </a:spcBef>
              <a:spcAft>
                <a:spcPct val="0"/>
              </a:spcAft>
            </a:pPr>
            <a:endParaRPr lang="en-US" altLang="zh-CN" sz="1400" dirty="0">
              <a:solidFill>
                <a:prstClr val="black"/>
              </a:solidFill>
              <a:latin typeface="微软雅黑" pitchFamily="34" charset="-122"/>
              <a:ea typeface="微软雅黑" pitchFamily="34" charset="-122"/>
            </a:endParaRPr>
          </a:p>
        </p:txBody>
      </p:sp>
      <p:pic>
        <p:nvPicPr>
          <p:cNvPr id="109" name="Picture 8"/>
          <p:cNvPicPr>
            <a:picLocks noChangeAspect="1" noChangeArrowheads="1"/>
          </p:cNvPicPr>
          <p:nvPr/>
        </p:nvPicPr>
        <p:blipFill>
          <a:blip r:embed="rId12" cstate="print"/>
          <a:srcRect/>
          <a:stretch>
            <a:fillRect/>
          </a:stretch>
        </p:blipFill>
        <p:spPr bwMode="auto">
          <a:xfrm>
            <a:off x="7241232" y="3817207"/>
            <a:ext cx="1219200" cy="556639"/>
          </a:xfrm>
          <a:prstGeom prst="rect">
            <a:avLst/>
          </a:prstGeom>
          <a:noFill/>
          <a:ln w="9525">
            <a:noFill/>
            <a:miter lim="800000"/>
            <a:headEnd/>
            <a:tailEnd/>
          </a:ln>
          <a:effectLst/>
        </p:spPr>
      </p:pic>
      <p:sp>
        <p:nvSpPr>
          <p:cNvPr id="110" name="TextBox 109"/>
          <p:cNvSpPr txBox="1"/>
          <p:nvPr/>
        </p:nvSpPr>
        <p:spPr>
          <a:xfrm>
            <a:off x="7245016" y="4469670"/>
            <a:ext cx="1210588" cy="338554"/>
          </a:xfrm>
          <a:prstGeom prst="rect">
            <a:avLst/>
          </a:prstGeom>
          <a:noFill/>
        </p:spPr>
        <p:txBody>
          <a:bodyPr wrap="none" rtlCol="0">
            <a:spAutoFit/>
          </a:bodyPr>
          <a:lstStyle/>
          <a:p>
            <a:pPr fontAlgn="base">
              <a:spcBef>
                <a:spcPct val="0"/>
              </a:spcBef>
              <a:spcAft>
                <a:spcPct val="0"/>
              </a:spcAft>
            </a:pPr>
            <a:r>
              <a:rPr lang="zh-CN" altLang="en-US" sz="1600" b="1" dirty="0">
                <a:solidFill>
                  <a:srgbClr val="C00000"/>
                </a:solidFill>
                <a:latin typeface="微软雅黑" pitchFamily="34" charset="-122"/>
                <a:ea typeface="微软雅黑" pitchFamily="34" charset="-122"/>
              </a:rPr>
              <a:t>结构化数据</a:t>
            </a:r>
          </a:p>
        </p:txBody>
      </p:sp>
      <p:pic>
        <p:nvPicPr>
          <p:cNvPr id="114" name="Picture 1"/>
          <p:cNvPicPr>
            <a:picLocks noChangeAspect="1" noChangeArrowheads="1"/>
          </p:cNvPicPr>
          <p:nvPr/>
        </p:nvPicPr>
        <p:blipFill>
          <a:blip r:embed="rId3" cstate="print"/>
          <a:srcRect/>
          <a:stretch>
            <a:fillRect/>
          </a:stretch>
        </p:blipFill>
        <p:spPr bwMode="auto">
          <a:xfrm>
            <a:off x="5575076" y="5192966"/>
            <a:ext cx="1295400" cy="593924"/>
          </a:xfrm>
          <a:prstGeom prst="rect">
            <a:avLst/>
          </a:prstGeom>
          <a:noFill/>
          <a:ln w="9525">
            <a:noFill/>
            <a:miter lim="800000"/>
            <a:headEnd/>
            <a:tailEnd/>
          </a:ln>
          <a:effectLst/>
        </p:spPr>
      </p:pic>
      <p:sp>
        <p:nvSpPr>
          <p:cNvPr id="115" name="TextBox 114"/>
          <p:cNvSpPr txBox="1"/>
          <p:nvPr/>
        </p:nvSpPr>
        <p:spPr>
          <a:xfrm>
            <a:off x="5598716" y="5848803"/>
            <a:ext cx="1210588" cy="338554"/>
          </a:xfrm>
          <a:prstGeom prst="rect">
            <a:avLst/>
          </a:prstGeom>
          <a:noFill/>
        </p:spPr>
        <p:txBody>
          <a:bodyPr wrap="none" rtlCol="0">
            <a:spAutoFit/>
          </a:bodyPr>
          <a:lstStyle/>
          <a:p>
            <a:pPr fontAlgn="base">
              <a:spcBef>
                <a:spcPct val="0"/>
              </a:spcBef>
              <a:spcAft>
                <a:spcPct val="0"/>
              </a:spcAft>
            </a:pPr>
            <a:r>
              <a:rPr lang="zh-CN" altLang="en-US" sz="1600" b="1" dirty="0">
                <a:solidFill>
                  <a:prstClr val="black"/>
                </a:solidFill>
                <a:latin typeface="微软雅黑" pitchFamily="34" charset="-122"/>
                <a:ea typeface="微软雅黑" pitchFamily="34" charset="-122"/>
              </a:rPr>
              <a:t>网络智能化</a:t>
            </a:r>
          </a:p>
        </p:txBody>
      </p:sp>
      <p:pic>
        <p:nvPicPr>
          <p:cNvPr id="117" name="Picture 4"/>
          <p:cNvPicPr>
            <a:picLocks noChangeAspect="1" noChangeArrowheads="1"/>
          </p:cNvPicPr>
          <p:nvPr/>
        </p:nvPicPr>
        <p:blipFill>
          <a:blip r:embed="rId13" cstate="print"/>
          <a:srcRect/>
          <a:stretch>
            <a:fillRect/>
          </a:stretch>
        </p:blipFill>
        <p:spPr bwMode="auto">
          <a:xfrm>
            <a:off x="5767223" y="5192964"/>
            <a:ext cx="900000" cy="567816"/>
          </a:xfrm>
          <a:prstGeom prst="rect">
            <a:avLst/>
          </a:prstGeom>
          <a:noFill/>
          <a:ln w="9525">
            <a:noFill/>
            <a:miter lim="800000"/>
            <a:headEnd/>
            <a:tailEnd/>
          </a:ln>
          <a:effectLst/>
        </p:spPr>
      </p:pic>
      <p:sp>
        <p:nvSpPr>
          <p:cNvPr id="118" name="TextBox 117"/>
          <p:cNvSpPr txBox="1"/>
          <p:nvPr/>
        </p:nvSpPr>
        <p:spPr>
          <a:xfrm>
            <a:off x="5511859" y="5841036"/>
            <a:ext cx="1440000" cy="559746"/>
          </a:xfrm>
          <a:prstGeom prst="rect">
            <a:avLst/>
          </a:prstGeom>
          <a:noFill/>
          <a:ln w="25400">
            <a:solidFill>
              <a:schemeClr val="accent1"/>
            </a:solidFill>
            <a:prstDash val="dash"/>
          </a:ln>
        </p:spPr>
        <p:txBody>
          <a:bodyPr wrap="square" rtlCol="0">
            <a:noAutofit/>
          </a:bodyPr>
          <a:lstStyle/>
          <a:p>
            <a:pPr algn="ctr" fontAlgn="base">
              <a:spcBef>
                <a:spcPct val="0"/>
              </a:spcBef>
              <a:spcAft>
                <a:spcPct val="0"/>
              </a:spcAft>
            </a:pPr>
            <a:endParaRPr lang="en-US" altLang="zh-CN" sz="1400" dirty="0">
              <a:solidFill>
                <a:prstClr val="black"/>
              </a:solidFill>
              <a:latin typeface="微软雅黑" pitchFamily="34" charset="-122"/>
              <a:ea typeface="微软雅黑" pitchFamily="34" charset="-122"/>
            </a:endParaRPr>
          </a:p>
        </p:txBody>
      </p:sp>
      <p:sp>
        <p:nvSpPr>
          <p:cNvPr id="49" name="TextBox 22"/>
          <p:cNvSpPr txBox="1">
            <a:spLocks noChangeArrowheads="1"/>
          </p:cNvSpPr>
          <p:nvPr/>
        </p:nvSpPr>
        <p:spPr bwMode="auto">
          <a:xfrm>
            <a:off x="0" y="1"/>
            <a:ext cx="7602329" cy="663637"/>
          </a:xfrm>
          <a:prstGeom prst="rect">
            <a:avLst/>
          </a:prstGeom>
        </p:spPr>
        <p:txBody>
          <a:bodyPr anchor="ctr"/>
          <a:lstStyle>
            <a:defPPr>
              <a:defRPr lang="zh-CN"/>
            </a:defPPr>
            <a:lvl1pPr lvl="0" eaLnBrk="0" hangingPunct="0">
              <a:defRPr kumimoji="0" sz="2000" b="1" i="0" u="none" strike="noStrike" cap="none" spc="0" normalizeH="0" baseline="0">
                <a:ln>
                  <a:noFill/>
                </a:ln>
                <a:solidFill>
                  <a:schemeClr val="bg1"/>
                </a:solidFill>
                <a:effectLst/>
                <a:uLnTx/>
                <a:uFillTx/>
                <a:latin typeface="微软雅黑" pitchFamily="34" charset="-122"/>
                <a:ea typeface="微软雅黑" pitchFamily="34" charset="-122"/>
              </a:defRPr>
            </a:lvl1pPr>
            <a:lvl2pPr algn="ctr" eaLnBrk="0" hangingPunct="0">
              <a:defRPr kumimoji="1" sz="4400">
                <a:latin typeface="Calibri" pitchFamily="34" charset="0"/>
                <a:ea typeface="宋体" pitchFamily="2" charset="-122"/>
              </a:defRPr>
            </a:lvl2pPr>
            <a:lvl3pPr algn="ctr" eaLnBrk="0" hangingPunct="0">
              <a:defRPr kumimoji="1" sz="4400">
                <a:latin typeface="Calibri" pitchFamily="34" charset="0"/>
                <a:ea typeface="宋体" pitchFamily="2" charset="-122"/>
              </a:defRPr>
            </a:lvl3pPr>
            <a:lvl4pPr algn="ctr" eaLnBrk="0" hangingPunct="0">
              <a:defRPr kumimoji="1" sz="4400">
                <a:latin typeface="Calibri" pitchFamily="34" charset="0"/>
                <a:ea typeface="宋体" pitchFamily="2" charset="-122"/>
              </a:defRPr>
            </a:lvl4pPr>
            <a:lvl5pPr algn="ctr" eaLnBrk="0" hangingPunct="0">
              <a:defRPr kumimoji="1" sz="4400">
                <a:latin typeface="Calibri" pitchFamily="34" charset="0"/>
                <a:ea typeface="宋体" pitchFamily="2" charset="-122"/>
              </a:defRPr>
            </a:lvl5pPr>
            <a:lvl6pPr marL="457200" algn="ctr" fontAlgn="base">
              <a:spcBef>
                <a:spcPct val="0"/>
              </a:spcBef>
              <a:spcAft>
                <a:spcPct val="0"/>
              </a:spcAft>
              <a:defRPr sz="4400">
                <a:latin typeface="Calibri" pitchFamily="34" charset="0"/>
                <a:ea typeface="宋体" pitchFamily="2" charset="-122"/>
              </a:defRPr>
            </a:lvl6pPr>
            <a:lvl7pPr marL="914400" algn="ctr" fontAlgn="base">
              <a:spcBef>
                <a:spcPct val="0"/>
              </a:spcBef>
              <a:spcAft>
                <a:spcPct val="0"/>
              </a:spcAft>
              <a:defRPr sz="4400">
                <a:latin typeface="Calibri" pitchFamily="34" charset="0"/>
                <a:ea typeface="宋体" pitchFamily="2" charset="-122"/>
              </a:defRPr>
            </a:lvl7pPr>
            <a:lvl8pPr marL="1371600" algn="ctr" fontAlgn="base">
              <a:spcBef>
                <a:spcPct val="0"/>
              </a:spcBef>
              <a:spcAft>
                <a:spcPct val="0"/>
              </a:spcAft>
              <a:defRPr sz="4400">
                <a:latin typeface="Calibri" pitchFamily="34" charset="0"/>
                <a:ea typeface="宋体" pitchFamily="2" charset="-122"/>
              </a:defRPr>
            </a:lvl8pPr>
            <a:lvl9pPr marL="1828800" algn="ctr" fontAlgn="base">
              <a:spcBef>
                <a:spcPct val="0"/>
              </a:spcBef>
              <a:spcAft>
                <a:spcPct val="0"/>
              </a:spcAft>
              <a:defRPr sz="4400">
                <a:latin typeface="Calibri" pitchFamily="34" charset="0"/>
                <a:ea typeface="宋体" pitchFamily="2" charset="-122"/>
              </a:defRPr>
            </a:lvl9pPr>
          </a:lstStyle>
          <a:p>
            <a:r>
              <a:rPr lang="zh-CN" altLang="en-US" sz="2400" dirty="0" smtClean="0">
                <a:solidFill>
                  <a:prstClr val="white"/>
                </a:solidFill>
              </a:rPr>
              <a:t>中国移动</a:t>
            </a:r>
            <a:r>
              <a:rPr lang="en-US" altLang="zh-CN" sz="2400" kern="0" dirty="0" smtClean="0">
                <a:cs typeface="Calibri"/>
              </a:rPr>
              <a:t>•</a:t>
            </a:r>
            <a:r>
              <a:rPr lang="en-US" altLang="zh-CN" sz="2400" dirty="0" smtClean="0">
                <a:solidFill>
                  <a:prstClr val="white"/>
                </a:solidFill>
              </a:rPr>
              <a:t>AI</a:t>
            </a:r>
            <a:r>
              <a:rPr lang="zh-CN" altLang="en-US" sz="2400" dirty="0" smtClean="0">
                <a:solidFill>
                  <a:prstClr val="white"/>
                </a:solidFill>
              </a:rPr>
              <a:t>能力平台</a:t>
            </a:r>
            <a:endParaRPr lang="zh-CN" altLang="en-US" sz="2400" dirty="0">
              <a:solidFill>
                <a:prstClr val="white"/>
              </a:solidFill>
            </a:endParaRPr>
          </a:p>
        </p:txBody>
      </p:sp>
    </p:spTree>
    <p:extLst>
      <p:ext uri="{BB962C8B-B14F-4D97-AF65-F5344CB8AC3E}">
        <p14:creationId xmlns:p14="http://schemas.microsoft.com/office/powerpoint/2010/main" xmlns="" val="27634398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ï$1îďe">
            <a:extLst>
              <a:ext uri="{FF2B5EF4-FFF2-40B4-BE49-F238E27FC236}">
                <a16:creationId xmlns="" xmlns:a16="http://schemas.microsoft.com/office/drawing/2014/main" id="{59871EB6-1D61-0344-A04C-88F81B330BBC}"/>
              </a:ext>
            </a:extLst>
          </p:cNvPr>
          <p:cNvSpPr txBox="1"/>
          <p:nvPr/>
        </p:nvSpPr>
        <p:spPr>
          <a:xfrm>
            <a:off x="365654" y="707180"/>
            <a:ext cx="8555190" cy="2435162"/>
          </a:xfrm>
          <a:prstGeom prst="rect">
            <a:avLst/>
          </a:prstGeom>
          <a:solidFill>
            <a:schemeClr val="bg1">
              <a:lumMod val="95000"/>
            </a:schemeClr>
          </a:solidFill>
        </p:spPr>
        <p:txBody>
          <a:bodyPr wrap="square" lIns="90000" tIns="46800" rIns="90000" bIns="46800" anchor="t">
            <a:noAutofit/>
          </a:bodyPr>
          <a:lstStyle/>
          <a:p>
            <a:pPr marL="265100" marR="0" lvl="0" indent="-265100" algn="just" defTabSz="914400" rtl="0" eaLnBrk="1" fontAlgn="auto" latinLnBrk="0" hangingPunct="1">
              <a:lnSpc>
                <a:spcPct val="150000"/>
              </a:lnSpc>
              <a:spcBef>
                <a:spcPts val="0"/>
              </a:spcBef>
              <a:spcAft>
                <a:spcPts val="0"/>
              </a:spcAft>
              <a:buClrTx/>
              <a:buSzTx/>
              <a:buFont typeface="Arial" pitchFamily="34" charset="0"/>
              <a:buChar char="•"/>
              <a:tabLst/>
              <a:defRPr/>
            </a:pPr>
            <a:r>
              <a:rPr kumimoji="0" lang="zh-CN" altLang="en-US" sz="140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统一</a:t>
            </a:r>
            <a:r>
              <a:rPr kumimoji="0" lang="en-US" altLang="zh-CN" sz="140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AI</a:t>
            </a:r>
            <a:r>
              <a:rPr kumimoji="0" lang="zh-CN" altLang="en-US" sz="140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研发云平台</a:t>
            </a:r>
            <a:r>
              <a:rPr kumimoji="0" lang="zh-CN" altLang="en-US" sz="140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：为全集团提供人工智能研发基础设施，提供</a:t>
            </a:r>
            <a:r>
              <a:rPr kumimoji="0" lang="en-US" altLang="zh-CN" sz="140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AI</a:t>
            </a:r>
            <a:r>
              <a:rPr kumimoji="0" lang="zh-CN" altLang="en-US" sz="140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研发所必须的算法、算力和大数据</a:t>
            </a:r>
            <a:endParaRPr kumimoji="0" lang="en-US" altLang="zh-CN" sz="140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265100" marR="0" lvl="0" indent="-265100" algn="just" defTabSz="914400" rtl="0" eaLnBrk="1" fontAlgn="auto" latinLnBrk="0" hangingPunct="1">
              <a:lnSpc>
                <a:spcPct val="150000"/>
              </a:lnSpc>
              <a:spcBef>
                <a:spcPts val="0"/>
              </a:spcBef>
              <a:spcAft>
                <a:spcPts val="0"/>
              </a:spcAft>
              <a:buClrTx/>
              <a:buSzTx/>
              <a:buFont typeface="Arial" pitchFamily="34" charset="0"/>
              <a:buChar char="•"/>
              <a:tabLst/>
              <a:defRPr/>
            </a:pPr>
            <a:r>
              <a:rPr kumimoji="0" lang="en-US" altLang="zh-CN" sz="140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IT</a:t>
            </a:r>
            <a:r>
              <a:rPr kumimoji="0" lang="zh-CN" altLang="en-US" sz="140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大数据</a:t>
            </a:r>
            <a:r>
              <a:rPr kumimoji="0" lang="zh-CN" altLang="en-US" sz="140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平台，汇聚</a:t>
            </a:r>
            <a:r>
              <a:rPr kumimoji="0" lang="zh-CN" altLang="en-US" sz="140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全集团各省、专业公司</a:t>
            </a:r>
            <a:r>
              <a:rPr kumimoji="0" lang="zh-CN" altLang="en-US" sz="140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的各域数据</a:t>
            </a:r>
            <a:endParaRPr kumimoji="0" lang="en-US" altLang="zh-CN" sz="140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265100" marR="0" lvl="0" indent="-265100" algn="just" defTabSz="914400" rtl="0" eaLnBrk="1" fontAlgn="auto" latinLnBrk="0" hangingPunct="1">
              <a:lnSpc>
                <a:spcPct val="150000"/>
              </a:lnSpc>
              <a:spcBef>
                <a:spcPts val="0"/>
              </a:spcBef>
              <a:spcAft>
                <a:spcPts val="0"/>
              </a:spcAft>
              <a:buClrTx/>
              <a:buSzTx/>
              <a:buFont typeface="Arial" pitchFamily="34" charset="0"/>
              <a:buChar char="•"/>
              <a:tabLst/>
              <a:defRPr/>
            </a:pPr>
            <a:r>
              <a:rPr kumimoji="0" lang="zh-CN" altLang="en-US" sz="140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统一</a:t>
            </a:r>
            <a:r>
              <a:rPr kumimoji="0" lang="en-US" altLang="zh-CN" sz="140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AI</a:t>
            </a:r>
            <a:r>
              <a:rPr kumimoji="0" lang="zh-CN" altLang="en-US" sz="140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研发云</a:t>
            </a:r>
            <a:r>
              <a:rPr kumimoji="0" lang="zh-CN" altLang="en-US" sz="140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平台，对接</a:t>
            </a:r>
            <a:r>
              <a:rPr kumimoji="0" lang="en-US" altLang="zh-CN" sz="140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IT</a:t>
            </a:r>
            <a:r>
              <a:rPr kumimoji="0" lang="zh-CN" altLang="en-US" sz="140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大数据平台，就近部署，便于管理维护，为</a:t>
            </a:r>
            <a:r>
              <a:rPr kumimoji="0" lang="en-US" altLang="zh-CN" sz="140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AI</a:t>
            </a:r>
            <a:r>
              <a:rPr kumimoji="0" lang="zh-CN" altLang="en-US" sz="140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模型训练提供必须的数据资源，发挥集团海量数据资源的优势</a:t>
            </a:r>
            <a:endParaRPr kumimoji="0" lang="en-US" altLang="zh-CN" sz="140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265100" marR="0" lvl="0" indent="-265100" algn="just" defTabSz="914400" rtl="0" eaLnBrk="1" fontAlgn="auto" latinLnBrk="0" hangingPunct="1">
              <a:lnSpc>
                <a:spcPct val="150000"/>
              </a:lnSpc>
              <a:spcBef>
                <a:spcPts val="0"/>
              </a:spcBef>
              <a:spcAft>
                <a:spcPts val="0"/>
              </a:spcAft>
              <a:buClrTx/>
              <a:buSzTx/>
              <a:buFont typeface="Arial" pitchFamily="34" charset="0"/>
              <a:buChar char="•"/>
              <a:tabLst/>
              <a:defRPr/>
            </a:pPr>
            <a:r>
              <a:rPr kumimoji="0" lang="zh-CN" altLang="en-US" sz="140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训练出的</a:t>
            </a:r>
            <a:r>
              <a:rPr kumimoji="0" lang="en-US" altLang="zh-CN" sz="140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AI</a:t>
            </a:r>
            <a:r>
              <a:rPr kumimoji="0" lang="zh-CN" altLang="en-US" sz="140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模型可分发到各个属地，支撑属地的</a:t>
            </a:r>
            <a:r>
              <a:rPr kumimoji="0" lang="en-US" altLang="zh-CN" sz="140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AI</a:t>
            </a:r>
            <a:r>
              <a:rPr kumimoji="0" lang="zh-CN" altLang="en-US" sz="140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应用</a:t>
            </a:r>
            <a:endParaRPr kumimoji="0" lang="en-US" altLang="zh-CN" sz="1400"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endParaRPr>
          </a:p>
          <a:p>
            <a:pPr marL="265100" marR="0" lvl="0" indent="-265100" algn="just" defTabSz="914400" rtl="0" eaLnBrk="1" fontAlgn="auto" latinLnBrk="0" hangingPunct="1">
              <a:lnSpc>
                <a:spcPct val="150000"/>
              </a:lnSpc>
              <a:spcBef>
                <a:spcPts val="0"/>
              </a:spcBef>
              <a:spcAft>
                <a:spcPts val="0"/>
              </a:spcAft>
              <a:buClrTx/>
              <a:buSzTx/>
              <a:tabLst/>
              <a:defRPr/>
            </a:pPr>
            <a:r>
              <a:rPr lang="en-US" altLang="zh-CN" sz="1600" dirty="0" smtClean="0">
                <a:solidFill>
                  <a:prstClr val="black"/>
                </a:solidFill>
                <a:latin typeface="微软雅黑" pitchFamily="34" charset="-122"/>
                <a:ea typeface="微软雅黑" pitchFamily="34" charset="-122"/>
              </a:rPr>
              <a:t>    </a:t>
            </a:r>
            <a:r>
              <a:rPr lang="zh-CN" altLang="en-US" sz="1600" dirty="0" smtClean="0">
                <a:solidFill>
                  <a:prstClr val="black"/>
                </a:solidFill>
                <a:latin typeface="微软雅黑" pitchFamily="34" charset="-122"/>
                <a:ea typeface="微软雅黑" pitchFamily="34" charset="-122"/>
              </a:rPr>
              <a:t>目前整个平台一期平台建设已经完成，包括虚拟化集群、存储集群、镜像仓库集群、监控等</a:t>
            </a:r>
            <a:r>
              <a:rPr lang="zh-CN" altLang="en-US" sz="1400" b="1" dirty="0" smtClean="0">
                <a:solidFill>
                  <a:prstClr val="black"/>
                </a:solidFill>
                <a:latin typeface="微软雅黑" pitchFamily="34" charset="-122"/>
                <a:ea typeface="微软雅黑" pitchFamily="34" charset="-122"/>
              </a:rPr>
              <a:t>。</a:t>
            </a:r>
            <a:endParaRPr kumimoji="0" lang="en-US" altLang="zh-CN" sz="1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pic>
        <p:nvPicPr>
          <p:cNvPr id="3" name="图片 2">
            <a:extLst>
              <a:ext uri="{FF2B5EF4-FFF2-40B4-BE49-F238E27FC236}">
                <a16:creationId xmlns="" xmlns:a16="http://schemas.microsoft.com/office/drawing/2014/main" id="{43ECF122-60B2-C94E-89EE-1BAF0B367A1E}"/>
              </a:ext>
            </a:extLst>
          </p:cNvPr>
          <p:cNvPicPr>
            <a:picLocks noChangeAspect="1"/>
          </p:cNvPicPr>
          <p:nvPr/>
        </p:nvPicPr>
        <p:blipFill>
          <a:blip r:embed="rId3" cstate="screen">
            <a:extLst>
              <a:ext uri="{28A0092B-C50C-407E-A947-70E740481C1C}">
                <a14:useLocalDpi xmlns="" xmlns:a14="http://schemas.microsoft.com/office/drawing/2010/main"/>
              </a:ext>
            </a:extLst>
          </a:blip>
          <a:stretch>
            <a:fillRect/>
          </a:stretch>
        </p:blipFill>
        <p:spPr>
          <a:xfrm>
            <a:off x="423710" y="3007152"/>
            <a:ext cx="8357040" cy="3878881"/>
          </a:xfrm>
          <a:prstGeom prst="rect">
            <a:avLst/>
          </a:prstGeom>
        </p:spPr>
      </p:pic>
      <p:sp>
        <p:nvSpPr>
          <p:cNvPr id="5" name="TextBox 22"/>
          <p:cNvSpPr txBox="1">
            <a:spLocks noChangeArrowheads="1"/>
          </p:cNvSpPr>
          <p:nvPr/>
        </p:nvSpPr>
        <p:spPr bwMode="auto">
          <a:xfrm>
            <a:off x="0" y="1"/>
            <a:ext cx="7602329" cy="663637"/>
          </a:xfrm>
          <a:prstGeom prst="rect">
            <a:avLst/>
          </a:prstGeom>
        </p:spPr>
        <p:txBody>
          <a:bodyPr anchor="ctr"/>
          <a:lstStyle>
            <a:defPPr>
              <a:defRPr lang="zh-CN"/>
            </a:defPPr>
            <a:lvl1pPr lvl="0" eaLnBrk="0" hangingPunct="0">
              <a:defRPr kumimoji="0" sz="2000" b="1" i="0" u="none" strike="noStrike" cap="none" spc="0" normalizeH="0" baseline="0">
                <a:ln>
                  <a:noFill/>
                </a:ln>
                <a:solidFill>
                  <a:schemeClr val="bg1"/>
                </a:solidFill>
                <a:effectLst/>
                <a:uLnTx/>
                <a:uFillTx/>
                <a:latin typeface="微软雅黑" pitchFamily="34" charset="-122"/>
                <a:ea typeface="微软雅黑" pitchFamily="34" charset="-122"/>
              </a:defRPr>
            </a:lvl1pPr>
            <a:lvl2pPr algn="ctr" eaLnBrk="0" hangingPunct="0">
              <a:defRPr kumimoji="1" sz="4400">
                <a:latin typeface="Calibri" pitchFamily="34" charset="0"/>
                <a:ea typeface="宋体" pitchFamily="2" charset="-122"/>
              </a:defRPr>
            </a:lvl2pPr>
            <a:lvl3pPr algn="ctr" eaLnBrk="0" hangingPunct="0">
              <a:defRPr kumimoji="1" sz="4400">
                <a:latin typeface="Calibri" pitchFamily="34" charset="0"/>
                <a:ea typeface="宋体" pitchFamily="2" charset="-122"/>
              </a:defRPr>
            </a:lvl3pPr>
            <a:lvl4pPr algn="ctr" eaLnBrk="0" hangingPunct="0">
              <a:defRPr kumimoji="1" sz="4400">
                <a:latin typeface="Calibri" pitchFamily="34" charset="0"/>
                <a:ea typeface="宋体" pitchFamily="2" charset="-122"/>
              </a:defRPr>
            </a:lvl4pPr>
            <a:lvl5pPr algn="ctr" eaLnBrk="0" hangingPunct="0">
              <a:defRPr kumimoji="1" sz="4400">
                <a:latin typeface="Calibri" pitchFamily="34" charset="0"/>
                <a:ea typeface="宋体" pitchFamily="2" charset="-122"/>
              </a:defRPr>
            </a:lvl5pPr>
            <a:lvl6pPr marL="457200" algn="ctr" fontAlgn="base">
              <a:spcBef>
                <a:spcPct val="0"/>
              </a:spcBef>
              <a:spcAft>
                <a:spcPct val="0"/>
              </a:spcAft>
              <a:defRPr sz="4400">
                <a:latin typeface="Calibri" pitchFamily="34" charset="0"/>
                <a:ea typeface="宋体" pitchFamily="2" charset="-122"/>
              </a:defRPr>
            </a:lvl6pPr>
            <a:lvl7pPr marL="914400" algn="ctr" fontAlgn="base">
              <a:spcBef>
                <a:spcPct val="0"/>
              </a:spcBef>
              <a:spcAft>
                <a:spcPct val="0"/>
              </a:spcAft>
              <a:defRPr sz="4400">
                <a:latin typeface="Calibri" pitchFamily="34" charset="0"/>
                <a:ea typeface="宋体" pitchFamily="2" charset="-122"/>
              </a:defRPr>
            </a:lvl7pPr>
            <a:lvl8pPr marL="1371600" algn="ctr" fontAlgn="base">
              <a:spcBef>
                <a:spcPct val="0"/>
              </a:spcBef>
              <a:spcAft>
                <a:spcPct val="0"/>
              </a:spcAft>
              <a:defRPr sz="4400">
                <a:latin typeface="Calibri" pitchFamily="34" charset="0"/>
                <a:ea typeface="宋体" pitchFamily="2" charset="-122"/>
              </a:defRPr>
            </a:lvl8pPr>
            <a:lvl9pPr marL="1828800" algn="ctr" fontAlgn="base">
              <a:spcBef>
                <a:spcPct val="0"/>
              </a:spcBef>
              <a:spcAft>
                <a:spcPct val="0"/>
              </a:spcAft>
              <a:defRPr sz="4400">
                <a:latin typeface="Calibri" pitchFamily="34" charset="0"/>
                <a:ea typeface="宋体" pitchFamily="2" charset="-122"/>
              </a:defRPr>
            </a:lvl9pPr>
          </a:lstStyle>
          <a:p>
            <a:r>
              <a:rPr lang="zh-CN" altLang="en-US" sz="2400" dirty="0" smtClean="0">
                <a:solidFill>
                  <a:prstClr val="white"/>
                </a:solidFill>
              </a:rPr>
              <a:t>中国移动</a:t>
            </a:r>
            <a:r>
              <a:rPr lang="en-US" altLang="zh-CN" sz="2400" kern="0" dirty="0" smtClean="0">
                <a:cs typeface="Calibri"/>
              </a:rPr>
              <a:t>•</a:t>
            </a:r>
            <a:r>
              <a:rPr lang="zh-CN" altLang="en-US" sz="2400" dirty="0" smtClean="0">
                <a:solidFill>
                  <a:prstClr val="white"/>
                </a:solidFill>
              </a:rPr>
              <a:t>统一</a:t>
            </a:r>
            <a:r>
              <a:rPr lang="en-US" altLang="zh-CN" sz="2400" dirty="0" smtClean="0">
                <a:solidFill>
                  <a:prstClr val="white"/>
                </a:solidFill>
              </a:rPr>
              <a:t>AI</a:t>
            </a:r>
            <a:r>
              <a:rPr lang="zh-CN" altLang="en-US" sz="2400" dirty="0" smtClean="0">
                <a:solidFill>
                  <a:prstClr val="white"/>
                </a:solidFill>
              </a:rPr>
              <a:t>研发云平台</a:t>
            </a:r>
            <a:endParaRPr lang="zh-CN" altLang="en-US" sz="2400" dirty="0">
              <a:solidFill>
                <a:prstClr val="white"/>
              </a:solidFill>
            </a:endParaRPr>
          </a:p>
        </p:txBody>
      </p:sp>
    </p:spTree>
    <p:extLst>
      <p:ext uri="{BB962C8B-B14F-4D97-AF65-F5344CB8AC3E}">
        <p14:creationId xmlns="" xmlns:p14="http://schemas.microsoft.com/office/powerpoint/2010/main" val="14325232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ChangeArrowheads="1"/>
          </p:cNvSpPr>
          <p:nvPr/>
        </p:nvSpPr>
        <p:spPr bwMode="auto">
          <a:xfrm>
            <a:off x="3" y="-184667"/>
            <a:ext cx="184731" cy="369332"/>
          </a:xfrm>
          <a:prstGeom prst="rect">
            <a:avLst/>
          </a:prstGeom>
          <a:noFill/>
          <a:ln w="9525">
            <a:noFill/>
            <a:miter lim="800000"/>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269" name="Rectangle 6"/>
          <p:cNvSpPr>
            <a:spLocks noChangeArrowheads="1"/>
          </p:cNvSpPr>
          <p:nvPr/>
        </p:nvSpPr>
        <p:spPr bwMode="auto">
          <a:xfrm>
            <a:off x="3" y="-184667"/>
            <a:ext cx="184731" cy="369332"/>
          </a:xfrm>
          <a:prstGeom prst="rect">
            <a:avLst/>
          </a:prstGeom>
          <a:noFill/>
          <a:ln w="9525">
            <a:noFill/>
            <a:miter lim="800000"/>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Title 2"/>
          <p:cNvSpPr txBox="1"/>
          <p:nvPr/>
        </p:nvSpPr>
        <p:spPr bwMode="auto">
          <a:xfrm>
            <a:off x="21876" y="28550"/>
            <a:ext cx="8218488" cy="603251"/>
          </a:xfrm>
          <a:prstGeom prst="rect">
            <a:avLst/>
          </a:prstGeom>
        </p:spPr>
        <p:txBody>
          <a:bodyPr anchor="ctr"/>
          <a:lstStyle>
            <a:defPPr>
              <a:defRPr lang="zh-CN"/>
            </a:defPPr>
            <a:lvl1pPr lvl="0" eaLnBrk="0" hangingPunct="0">
              <a:defRPr kumimoji="0" sz="2400" b="1" i="0" u="none" strike="noStrike" cap="none" spc="0" normalizeH="0" baseline="0">
                <a:ln>
                  <a:noFill/>
                </a:ln>
                <a:solidFill>
                  <a:prstClr val="white"/>
                </a:solidFill>
                <a:effectLst/>
                <a:uLnTx/>
                <a:uFillTx/>
                <a:latin typeface="微软雅黑" pitchFamily="34" charset="-122"/>
                <a:ea typeface="微软雅黑" pitchFamily="34" charset="-122"/>
              </a:defRPr>
            </a:lvl1pPr>
            <a:lvl2pPr algn="ctr" eaLnBrk="0" hangingPunct="0">
              <a:defRPr kumimoji="1" sz="4400">
                <a:latin typeface="Calibri" pitchFamily="34" charset="0"/>
                <a:ea typeface="宋体" pitchFamily="2" charset="-122"/>
              </a:defRPr>
            </a:lvl2pPr>
            <a:lvl3pPr algn="ctr" eaLnBrk="0" hangingPunct="0">
              <a:defRPr kumimoji="1" sz="4400">
                <a:latin typeface="Calibri" pitchFamily="34" charset="0"/>
                <a:ea typeface="宋体" pitchFamily="2" charset="-122"/>
              </a:defRPr>
            </a:lvl3pPr>
            <a:lvl4pPr algn="ctr" eaLnBrk="0" hangingPunct="0">
              <a:defRPr kumimoji="1" sz="4400">
                <a:latin typeface="Calibri" pitchFamily="34" charset="0"/>
                <a:ea typeface="宋体" pitchFamily="2" charset="-122"/>
              </a:defRPr>
            </a:lvl4pPr>
            <a:lvl5pPr algn="ctr" eaLnBrk="0" hangingPunct="0">
              <a:defRPr kumimoji="1" sz="4400">
                <a:latin typeface="Calibri" pitchFamily="34" charset="0"/>
                <a:ea typeface="宋体" pitchFamily="2" charset="-122"/>
              </a:defRPr>
            </a:lvl5pPr>
            <a:lvl6pPr marL="457200" algn="ctr" fontAlgn="base">
              <a:spcBef>
                <a:spcPct val="0"/>
              </a:spcBef>
              <a:spcAft>
                <a:spcPct val="0"/>
              </a:spcAft>
              <a:defRPr sz="4400">
                <a:latin typeface="Calibri" pitchFamily="34" charset="0"/>
                <a:ea typeface="宋体" pitchFamily="2" charset="-122"/>
              </a:defRPr>
            </a:lvl6pPr>
            <a:lvl7pPr marL="914400" algn="ctr" fontAlgn="base">
              <a:spcBef>
                <a:spcPct val="0"/>
              </a:spcBef>
              <a:spcAft>
                <a:spcPct val="0"/>
              </a:spcAft>
              <a:defRPr sz="4400">
                <a:latin typeface="Calibri" pitchFamily="34" charset="0"/>
                <a:ea typeface="宋体" pitchFamily="2" charset="-122"/>
              </a:defRPr>
            </a:lvl7pPr>
            <a:lvl8pPr marL="1371600" algn="ctr" fontAlgn="base">
              <a:spcBef>
                <a:spcPct val="0"/>
              </a:spcBef>
              <a:spcAft>
                <a:spcPct val="0"/>
              </a:spcAft>
              <a:defRPr sz="4400">
                <a:latin typeface="Calibri" pitchFamily="34" charset="0"/>
                <a:ea typeface="宋体" pitchFamily="2" charset="-122"/>
              </a:defRPr>
            </a:lvl8pPr>
            <a:lvl9pPr marL="1828800" algn="ctr" fontAlgn="base">
              <a:spcBef>
                <a:spcPct val="0"/>
              </a:spcBef>
              <a:spcAft>
                <a:spcPct val="0"/>
              </a:spcAft>
              <a:defRPr sz="4400">
                <a:latin typeface="Calibri" pitchFamily="34" charset="0"/>
                <a:ea typeface="宋体" pitchFamily="2"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统一</a:t>
            </a:r>
            <a:r>
              <a:rPr kumimoji="0" lang="en-US" altLang="zh-CN"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AI</a:t>
            </a:r>
            <a:r>
              <a:rPr kumimoji="0" lang="zh-CN" altLang="en-US"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研发云平台系统框架</a:t>
            </a:r>
          </a:p>
        </p:txBody>
      </p:sp>
      <p:grpSp>
        <p:nvGrpSpPr>
          <p:cNvPr id="4" name="组合 3">
            <a:extLst>
              <a:ext uri="{FF2B5EF4-FFF2-40B4-BE49-F238E27FC236}">
                <a16:creationId xmlns="" xmlns:a16="http://schemas.microsoft.com/office/drawing/2014/main" id="{9A102A5C-91B5-1141-A6B6-30EC6C7E936C}"/>
              </a:ext>
            </a:extLst>
          </p:cNvPr>
          <p:cNvGrpSpPr/>
          <p:nvPr/>
        </p:nvGrpSpPr>
        <p:grpSpPr>
          <a:xfrm>
            <a:off x="413051" y="962697"/>
            <a:ext cx="8489649" cy="5209503"/>
            <a:chOff x="1277984" y="1694239"/>
            <a:chExt cx="6363784" cy="4209732"/>
          </a:xfrm>
        </p:grpSpPr>
        <p:sp>
          <p:nvSpPr>
            <p:cNvPr id="3" name="圆角矩形 2">
              <a:extLst>
                <a:ext uri="{FF2B5EF4-FFF2-40B4-BE49-F238E27FC236}">
                  <a16:creationId xmlns="" xmlns:a16="http://schemas.microsoft.com/office/drawing/2014/main" id="{668B164B-F670-3244-8FA5-34CCA9BC9C44}"/>
                </a:ext>
              </a:extLst>
            </p:cNvPr>
            <p:cNvSpPr/>
            <p:nvPr/>
          </p:nvSpPr>
          <p:spPr>
            <a:xfrm>
              <a:off x="1277984" y="1694241"/>
              <a:ext cx="766354" cy="426720"/>
            </a:xfrm>
            <a:prstGeom prst="roundRect">
              <a:avLst/>
            </a:prstGeom>
            <a:solidFill>
              <a:srgbClr val="4067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公开</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数据集</a:t>
              </a:r>
            </a:p>
          </p:txBody>
        </p:sp>
        <p:sp>
          <p:nvSpPr>
            <p:cNvPr id="7" name="圆角矩形 6">
              <a:extLst>
                <a:ext uri="{FF2B5EF4-FFF2-40B4-BE49-F238E27FC236}">
                  <a16:creationId xmlns="" xmlns:a16="http://schemas.microsoft.com/office/drawing/2014/main" id="{C583E531-AE97-E141-94FA-5F2B3D7A8D4C}"/>
                </a:ext>
              </a:extLst>
            </p:cNvPr>
            <p:cNvSpPr/>
            <p:nvPr/>
          </p:nvSpPr>
          <p:spPr>
            <a:xfrm>
              <a:off x="2135778" y="1694241"/>
              <a:ext cx="766354" cy="426720"/>
            </a:xfrm>
            <a:prstGeom prst="roundRect">
              <a:avLst/>
            </a:prstGeom>
            <a:solidFill>
              <a:srgbClr val="4067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1"/>
                  </a:solidFill>
                  <a:latin typeface="Microsoft YaHei" panose="020B0503020204020204" pitchFamily="34" charset="-122"/>
                  <a:ea typeface="Microsoft YaHei" panose="020B0503020204020204" pitchFamily="34" charset="-122"/>
                </a:rPr>
                <a:t>训练管理</a:t>
              </a:r>
            </a:p>
          </p:txBody>
        </p:sp>
        <p:sp>
          <p:nvSpPr>
            <p:cNvPr id="8" name="圆角矩形 7">
              <a:extLst>
                <a:ext uri="{FF2B5EF4-FFF2-40B4-BE49-F238E27FC236}">
                  <a16:creationId xmlns="" xmlns:a16="http://schemas.microsoft.com/office/drawing/2014/main" id="{B4CA8A14-4512-2F40-BE88-313BDA478932}"/>
                </a:ext>
              </a:extLst>
            </p:cNvPr>
            <p:cNvSpPr/>
            <p:nvPr/>
          </p:nvSpPr>
          <p:spPr>
            <a:xfrm>
              <a:off x="2993572" y="1694241"/>
              <a:ext cx="766354" cy="426720"/>
            </a:xfrm>
            <a:prstGeom prst="roundRect">
              <a:avLst/>
            </a:prstGeom>
            <a:solidFill>
              <a:srgbClr val="4067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1"/>
                  </a:solidFill>
                  <a:latin typeface="Microsoft YaHei" panose="020B0503020204020204" pitchFamily="34" charset="-122"/>
                  <a:ea typeface="Microsoft YaHei" panose="020B0503020204020204" pitchFamily="34" charset="-122"/>
                </a:rPr>
                <a:t>镜像管理</a:t>
              </a:r>
            </a:p>
          </p:txBody>
        </p:sp>
        <p:sp>
          <p:nvSpPr>
            <p:cNvPr id="10" name="圆角矩形 9">
              <a:extLst>
                <a:ext uri="{FF2B5EF4-FFF2-40B4-BE49-F238E27FC236}">
                  <a16:creationId xmlns="" xmlns:a16="http://schemas.microsoft.com/office/drawing/2014/main" id="{D54D6EBF-B085-7547-9C10-54AE99CF10C2}"/>
                </a:ext>
              </a:extLst>
            </p:cNvPr>
            <p:cNvSpPr/>
            <p:nvPr/>
          </p:nvSpPr>
          <p:spPr>
            <a:xfrm>
              <a:off x="3851365" y="1694241"/>
              <a:ext cx="1188722" cy="426720"/>
            </a:xfrm>
            <a:prstGeom prst="roundRect">
              <a:avLst/>
            </a:prstGeom>
            <a:solidFill>
              <a:srgbClr val="40678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移动大数据平台</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数据管理</a:t>
              </a:r>
            </a:p>
          </p:txBody>
        </p:sp>
        <p:sp>
          <p:nvSpPr>
            <p:cNvPr id="11" name="圆角矩形 10">
              <a:extLst>
                <a:ext uri="{FF2B5EF4-FFF2-40B4-BE49-F238E27FC236}">
                  <a16:creationId xmlns="" xmlns:a16="http://schemas.microsoft.com/office/drawing/2014/main" id="{C16D7BF8-7E38-D647-BC75-B4B1A28DD7E2}"/>
                </a:ext>
              </a:extLst>
            </p:cNvPr>
            <p:cNvSpPr/>
            <p:nvPr/>
          </p:nvSpPr>
          <p:spPr>
            <a:xfrm>
              <a:off x="5131526" y="1694241"/>
              <a:ext cx="766354" cy="426720"/>
            </a:xfrm>
            <a:prstGeom prst="roundRect">
              <a:avLst/>
            </a:prstGeom>
            <a:solidFill>
              <a:srgbClr val="4067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1"/>
                  </a:solidFill>
                  <a:latin typeface="Microsoft YaHei" panose="020B0503020204020204" pitchFamily="34" charset="-122"/>
                  <a:ea typeface="Microsoft YaHei" panose="020B0503020204020204" pitchFamily="34" charset="-122"/>
                </a:rPr>
                <a:t>标注系统</a:t>
              </a:r>
            </a:p>
          </p:txBody>
        </p:sp>
        <p:sp>
          <p:nvSpPr>
            <p:cNvPr id="12" name="圆角矩形 11">
              <a:extLst>
                <a:ext uri="{FF2B5EF4-FFF2-40B4-BE49-F238E27FC236}">
                  <a16:creationId xmlns="" xmlns:a16="http://schemas.microsoft.com/office/drawing/2014/main" id="{C6B6B6C6-8CF1-5E40-8124-6E91294A87DA}"/>
                </a:ext>
              </a:extLst>
            </p:cNvPr>
            <p:cNvSpPr/>
            <p:nvPr/>
          </p:nvSpPr>
          <p:spPr>
            <a:xfrm>
              <a:off x="5989319" y="1694240"/>
              <a:ext cx="766354" cy="426720"/>
            </a:xfrm>
            <a:prstGeom prst="roundRect">
              <a:avLst/>
            </a:prstGeom>
            <a:solidFill>
              <a:srgbClr val="4067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1"/>
                  </a:solidFill>
                  <a:latin typeface="Microsoft YaHei" panose="020B0503020204020204" pitchFamily="34" charset="-122"/>
                  <a:ea typeface="Microsoft YaHei" panose="020B0503020204020204" pitchFamily="34" charset="-122"/>
                </a:rPr>
                <a:t>模型管理</a:t>
              </a:r>
            </a:p>
          </p:txBody>
        </p:sp>
        <p:sp>
          <p:nvSpPr>
            <p:cNvPr id="13" name="圆角矩形 12">
              <a:extLst>
                <a:ext uri="{FF2B5EF4-FFF2-40B4-BE49-F238E27FC236}">
                  <a16:creationId xmlns="" xmlns:a16="http://schemas.microsoft.com/office/drawing/2014/main" id="{41D02689-5A8E-0149-9A5E-E6300285A3B0}"/>
                </a:ext>
              </a:extLst>
            </p:cNvPr>
            <p:cNvSpPr/>
            <p:nvPr/>
          </p:nvSpPr>
          <p:spPr>
            <a:xfrm>
              <a:off x="6847112" y="1694239"/>
              <a:ext cx="766354" cy="426720"/>
            </a:xfrm>
            <a:prstGeom prst="roundRect">
              <a:avLst/>
            </a:prstGeom>
            <a:solidFill>
              <a:srgbClr val="4067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bg1"/>
                  </a:solidFill>
                  <a:latin typeface="Microsoft YaHei" panose="020B0503020204020204" pitchFamily="34" charset="-122"/>
                  <a:ea typeface="Microsoft YaHei" panose="020B0503020204020204" pitchFamily="34" charset="-122"/>
                </a:rPr>
                <a:t>AI</a:t>
              </a:r>
              <a:r>
                <a:rPr kumimoji="1" lang="zh-CN" altLang="en-US" sz="1000" dirty="0">
                  <a:solidFill>
                    <a:schemeClr val="bg1"/>
                  </a:solidFill>
                  <a:latin typeface="Microsoft YaHei" panose="020B0503020204020204" pitchFamily="34" charset="-122"/>
                  <a:ea typeface="Microsoft YaHei" panose="020B0503020204020204" pitchFamily="34" charset="-122"/>
                </a:rPr>
                <a:t>能力</a:t>
              </a:r>
            </a:p>
          </p:txBody>
        </p:sp>
        <p:sp>
          <p:nvSpPr>
            <p:cNvPr id="14" name="圆角矩形 13">
              <a:extLst>
                <a:ext uri="{FF2B5EF4-FFF2-40B4-BE49-F238E27FC236}">
                  <a16:creationId xmlns="" xmlns:a16="http://schemas.microsoft.com/office/drawing/2014/main" id="{6BAEFDBD-2E81-B040-AF73-D6EC63D6E5E4}"/>
                </a:ext>
              </a:extLst>
            </p:cNvPr>
            <p:cNvSpPr/>
            <p:nvPr/>
          </p:nvSpPr>
          <p:spPr>
            <a:xfrm>
              <a:off x="1306286" y="3927129"/>
              <a:ext cx="6335482" cy="38317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1"/>
                  </a:solidFill>
                  <a:latin typeface="Microsoft YaHei" panose="020B0503020204020204" pitchFamily="34" charset="-122"/>
                  <a:ea typeface="Microsoft YaHei" panose="020B0503020204020204" pitchFamily="34" charset="-122"/>
                </a:rPr>
                <a:t>高可用平台调度管理</a:t>
              </a:r>
            </a:p>
          </p:txBody>
        </p:sp>
        <p:sp>
          <p:nvSpPr>
            <p:cNvPr id="15" name="圆角矩形 14">
              <a:extLst>
                <a:ext uri="{FF2B5EF4-FFF2-40B4-BE49-F238E27FC236}">
                  <a16:creationId xmlns="" xmlns:a16="http://schemas.microsoft.com/office/drawing/2014/main" id="{8A4E0D4F-0B9F-3F46-A04D-20D5CCDE853F}"/>
                </a:ext>
              </a:extLst>
            </p:cNvPr>
            <p:cNvSpPr/>
            <p:nvPr/>
          </p:nvSpPr>
          <p:spPr>
            <a:xfrm>
              <a:off x="1306285" y="4458352"/>
              <a:ext cx="1023255" cy="38317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bg1"/>
                  </a:solidFill>
                  <a:latin typeface="Microsoft YaHei" panose="020B0503020204020204" pitchFamily="34" charset="-122"/>
                  <a:ea typeface="Microsoft YaHei" panose="020B0503020204020204" pitchFamily="34" charset="-122"/>
                </a:rPr>
                <a:t>kubernetes</a:t>
              </a:r>
              <a:endParaRPr kumimoji="1"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16" name="圆角矩形 15">
              <a:extLst>
                <a:ext uri="{FF2B5EF4-FFF2-40B4-BE49-F238E27FC236}">
                  <a16:creationId xmlns="" xmlns:a16="http://schemas.microsoft.com/office/drawing/2014/main" id="{5ED3C469-7123-B140-B6C7-8A6059C17E56}"/>
                </a:ext>
              </a:extLst>
            </p:cNvPr>
            <p:cNvSpPr/>
            <p:nvPr/>
          </p:nvSpPr>
          <p:spPr>
            <a:xfrm>
              <a:off x="2420982" y="4458352"/>
              <a:ext cx="509451" cy="38317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err="1">
                  <a:solidFill>
                    <a:schemeClr val="bg1"/>
                  </a:solidFill>
                  <a:latin typeface="Microsoft YaHei" panose="020B0503020204020204" pitchFamily="34" charset="-122"/>
                  <a:ea typeface="Microsoft YaHei" panose="020B0503020204020204" pitchFamily="34" charset="-122"/>
                </a:rPr>
                <a:t>etcd</a:t>
              </a:r>
              <a:endParaRPr kumimoji="1"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17" name="圆角矩形 16">
              <a:extLst>
                <a:ext uri="{FF2B5EF4-FFF2-40B4-BE49-F238E27FC236}">
                  <a16:creationId xmlns="" xmlns:a16="http://schemas.microsoft.com/office/drawing/2014/main" id="{5E12C74E-C628-4944-9D18-F60A5F6DDAD8}"/>
                </a:ext>
              </a:extLst>
            </p:cNvPr>
            <p:cNvSpPr/>
            <p:nvPr/>
          </p:nvSpPr>
          <p:spPr>
            <a:xfrm>
              <a:off x="3021874" y="4458352"/>
              <a:ext cx="679266" cy="38317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err="1" smtClean="0">
                  <a:solidFill>
                    <a:schemeClr val="bg1"/>
                  </a:solidFill>
                  <a:latin typeface="Microsoft YaHei" panose="020B0503020204020204" pitchFamily="34" charset="-122"/>
                  <a:ea typeface="Microsoft YaHei" panose="020B0503020204020204" pitchFamily="34" charset="-122"/>
                </a:rPr>
                <a:t>redis</a:t>
              </a:r>
              <a:endParaRPr kumimoji="1"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18" name="圆角矩形 17">
              <a:extLst>
                <a:ext uri="{FF2B5EF4-FFF2-40B4-BE49-F238E27FC236}">
                  <a16:creationId xmlns="" xmlns:a16="http://schemas.microsoft.com/office/drawing/2014/main" id="{43A1EB15-0CA6-5A49-B8EE-E56C6A1C87AD}"/>
                </a:ext>
              </a:extLst>
            </p:cNvPr>
            <p:cNvSpPr/>
            <p:nvPr/>
          </p:nvSpPr>
          <p:spPr>
            <a:xfrm>
              <a:off x="5229506" y="4458347"/>
              <a:ext cx="1188722" cy="38317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bg1"/>
                  </a:solidFill>
                  <a:latin typeface="Microsoft YaHei" panose="020B0503020204020204" pitchFamily="34" charset="-122"/>
                  <a:ea typeface="Microsoft YaHei" panose="020B0503020204020204" pitchFamily="34" charset="-122"/>
                </a:rPr>
                <a:t>Spring</a:t>
              </a:r>
              <a:r>
                <a:rPr kumimoji="1" lang="zh-CN" altLang="en-US" sz="1000" dirty="0">
                  <a:solidFill>
                    <a:schemeClr val="bg1"/>
                  </a:solidFill>
                  <a:latin typeface="Microsoft YaHei" panose="020B0503020204020204" pitchFamily="34" charset="-122"/>
                  <a:ea typeface="Microsoft YaHei" panose="020B0503020204020204" pitchFamily="34" charset="-122"/>
                </a:rPr>
                <a:t> </a:t>
              </a:r>
              <a:r>
                <a:rPr kumimoji="1" lang="en-US" altLang="zh-CN" sz="1000" dirty="0">
                  <a:solidFill>
                    <a:schemeClr val="bg1"/>
                  </a:solidFill>
                  <a:latin typeface="Microsoft YaHei" panose="020B0503020204020204" pitchFamily="34" charset="-122"/>
                  <a:ea typeface="Microsoft YaHei" panose="020B0503020204020204" pitchFamily="34" charset="-122"/>
                </a:rPr>
                <a:t>Cloud</a:t>
              </a:r>
              <a:endParaRPr kumimoji="1"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19" name="圆角矩形 18">
              <a:extLst>
                <a:ext uri="{FF2B5EF4-FFF2-40B4-BE49-F238E27FC236}">
                  <a16:creationId xmlns="" xmlns:a16="http://schemas.microsoft.com/office/drawing/2014/main" id="{8EB9C5A2-32D5-C746-984E-F311B3BC2BD2}"/>
                </a:ext>
              </a:extLst>
            </p:cNvPr>
            <p:cNvSpPr/>
            <p:nvPr/>
          </p:nvSpPr>
          <p:spPr>
            <a:xfrm>
              <a:off x="3788228" y="4467056"/>
              <a:ext cx="657499" cy="38317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bg1"/>
                  </a:solidFill>
                  <a:latin typeface="Microsoft YaHei" panose="020B0503020204020204" pitchFamily="34" charset="-122"/>
                  <a:ea typeface="Microsoft YaHei" panose="020B0503020204020204" pitchFamily="34" charset="-122"/>
                </a:rPr>
                <a:t>tomcat</a:t>
              </a:r>
              <a:endParaRPr kumimoji="1"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20" name="圆角矩形 19">
              <a:extLst>
                <a:ext uri="{FF2B5EF4-FFF2-40B4-BE49-F238E27FC236}">
                  <a16:creationId xmlns="" xmlns:a16="http://schemas.microsoft.com/office/drawing/2014/main" id="{349B4C43-7F8C-2741-A6F2-DB1FA29C76D1}"/>
                </a:ext>
              </a:extLst>
            </p:cNvPr>
            <p:cNvSpPr/>
            <p:nvPr/>
          </p:nvSpPr>
          <p:spPr>
            <a:xfrm>
              <a:off x="4532815" y="4467056"/>
              <a:ext cx="609603" cy="38317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err="1">
                  <a:solidFill>
                    <a:schemeClr val="bg1"/>
                  </a:solidFill>
                  <a:latin typeface="Microsoft YaHei" panose="020B0503020204020204" pitchFamily="34" charset="-122"/>
                  <a:ea typeface="Microsoft YaHei" panose="020B0503020204020204" pitchFamily="34" charset="-122"/>
                </a:rPr>
                <a:t>mysql</a:t>
              </a:r>
              <a:endParaRPr kumimoji="1"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21" name="圆角矩形 20">
              <a:extLst>
                <a:ext uri="{FF2B5EF4-FFF2-40B4-BE49-F238E27FC236}">
                  <a16:creationId xmlns="" xmlns:a16="http://schemas.microsoft.com/office/drawing/2014/main" id="{5D939287-80C4-9446-B5FF-69DC61DE7B04}"/>
                </a:ext>
              </a:extLst>
            </p:cNvPr>
            <p:cNvSpPr/>
            <p:nvPr/>
          </p:nvSpPr>
          <p:spPr>
            <a:xfrm>
              <a:off x="6505316" y="4458350"/>
              <a:ext cx="1136452" cy="38317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bg1"/>
                  </a:solidFill>
                  <a:latin typeface="Microsoft YaHei" panose="020B0503020204020204" pitchFamily="34" charset="-122"/>
                  <a:ea typeface="Microsoft YaHei" panose="020B0503020204020204" pitchFamily="34" charset="-122"/>
                </a:rPr>
                <a:t>CEPH</a:t>
              </a:r>
              <a:endParaRPr kumimoji="1"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22" name="圆角矩形 21">
              <a:extLst>
                <a:ext uri="{FF2B5EF4-FFF2-40B4-BE49-F238E27FC236}">
                  <a16:creationId xmlns="" xmlns:a16="http://schemas.microsoft.com/office/drawing/2014/main" id="{2F22FBA0-CC86-804E-9995-B98B0299DFB0}"/>
                </a:ext>
              </a:extLst>
            </p:cNvPr>
            <p:cNvSpPr/>
            <p:nvPr/>
          </p:nvSpPr>
          <p:spPr>
            <a:xfrm>
              <a:off x="1306286" y="4989571"/>
              <a:ext cx="6335482" cy="38317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bg1"/>
                  </a:solidFill>
                  <a:latin typeface="Microsoft YaHei" panose="020B0503020204020204" pitchFamily="34" charset="-122"/>
                  <a:ea typeface="Microsoft YaHei" panose="020B0503020204020204" pitchFamily="34" charset="-122"/>
                </a:rPr>
                <a:t>Docker</a:t>
              </a:r>
              <a:r>
                <a:rPr kumimoji="1" lang="zh-CN" altLang="en-US" sz="1000" dirty="0">
                  <a:solidFill>
                    <a:schemeClr val="bg1"/>
                  </a:solidFill>
                  <a:latin typeface="Microsoft YaHei" panose="020B0503020204020204" pitchFamily="34" charset="-122"/>
                  <a:ea typeface="Microsoft YaHei" panose="020B0503020204020204" pitchFamily="34" charset="-122"/>
                </a:rPr>
                <a:t> </a:t>
              </a:r>
              <a:r>
                <a:rPr kumimoji="1" lang="en-US" altLang="zh-CN" sz="1000" dirty="0">
                  <a:solidFill>
                    <a:schemeClr val="bg1"/>
                  </a:solidFill>
                  <a:latin typeface="Microsoft YaHei" panose="020B0503020204020204" pitchFamily="34" charset="-122"/>
                  <a:ea typeface="Microsoft YaHei" panose="020B0503020204020204" pitchFamily="34" charset="-122"/>
                </a:rPr>
                <a:t>+</a:t>
              </a:r>
              <a:r>
                <a:rPr kumimoji="1" lang="zh-CN" altLang="en-US" sz="1000" dirty="0">
                  <a:solidFill>
                    <a:schemeClr val="bg1"/>
                  </a:solidFill>
                  <a:latin typeface="Microsoft YaHei" panose="020B0503020204020204" pitchFamily="34" charset="-122"/>
                  <a:ea typeface="Microsoft YaHei" panose="020B0503020204020204" pitchFamily="34" charset="-122"/>
                </a:rPr>
                <a:t> </a:t>
              </a:r>
              <a:r>
                <a:rPr kumimoji="1" lang="en-US" altLang="zh-CN" sz="1000" dirty="0">
                  <a:solidFill>
                    <a:schemeClr val="bg1"/>
                  </a:solidFill>
                  <a:latin typeface="Microsoft YaHei" panose="020B0503020204020204" pitchFamily="34" charset="-122"/>
                  <a:ea typeface="Microsoft YaHei" panose="020B0503020204020204" pitchFamily="34" charset="-122"/>
                </a:rPr>
                <a:t>CNI</a:t>
              </a:r>
              <a:r>
                <a:rPr kumimoji="1" lang="zh-CN" altLang="en-US" sz="1000" dirty="0">
                  <a:solidFill>
                    <a:schemeClr val="bg1"/>
                  </a:solidFill>
                  <a:latin typeface="Microsoft YaHei" panose="020B0503020204020204" pitchFamily="34" charset="-122"/>
                  <a:ea typeface="Microsoft YaHei" panose="020B0503020204020204" pitchFamily="34" charset="-122"/>
                </a:rPr>
                <a:t>网络</a:t>
              </a:r>
            </a:p>
          </p:txBody>
        </p:sp>
        <p:sp>
          <p:nvSpPr>
            <p:cNvPr id="23" name="圆角矩形 22">
              <a:extLst>
                <a:ext uri="{FF2B5EF4-FFF2-40B4-BE49-F238E27FC236}">
                  <a16:creationId xmlns="" xmlns:a16="http://schemas.microsoft.com/office/drawing/2014/main" id="{AFCF961D-3A7B-4B40-AFA5-635F220B537A}"/>
                </a:ext>
              </a:extLst>
            </p:cNvPr>
            <p:cNvSpPr/>
            <p:nvPr/>
          </p:nvSpPr>
          <p:spPr>
            <a:xfrm>
              <a:off x="1306285" y="5520794"/>
              <a:ext cx="1323704" cy="38317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bg1"/>
                  </a:solidFill>
                  <a:latin typeface="Microsoft YaHei" panose="020B0503020204020204" pitchFamily="34" charset="-122"/>
                  <a:ea typeface="Microsoft YaHei" panose="020B0503020204020204" pitchFamily="34" charset="-122"/>
                </a:rPr>
                <a:t>Intel</a:t>
              </a:r>
              <a:r>
                <a:rPr kumimoji="1" lang="zh-CN" altLang="en-US" sz="1000" dirty="0">
                  <a:solidFill>
                    <a:schemeClr val="bg1"/>
                  </a:solidFill>
                  <a:latin typeface="Microsoft YaHei" panose="020B0503020204020204" pitchFamily="34" charset="-122"/>
                  <a:ea typeface="Microsoft YaHei" panose="020B0503020204020204" pitchFamily="34" charset="-122"/>
                </a:rPr>
                <a:t> </a:t>
              </a:r>
              <a:r>
                <a:rPr kumimoji="1" lang="en-US" altLang="zh-CN" sz="1000" dirty="0">
                  <a:solidFill>
                    <a:schemeClr val="bg1"/>
                  </a:solidFill>
                  <a:latin typeface="Microsoft YaHei" panose="020B0503020204020204" pitchFamily="34" charset="-122"/>
                  <a:ea typeface="Microsoft YaHei" panose="020B0503020204020204" pitchFamily="34" charset="-122"/>
                </a:rPr>
                <a:t>V5</a:t>
              </a:r>
              <a:endParaRPr kumimoji="1"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30" name="圆角矩形 29">
              <a:extLst>
                <a:ext uri="{FF2B5EF4-FFF2-40B4-BE49-F238E27FC236}">
                  <a16:creationId xmlns="" xmlns:a16="http://schemas.microsoft.com/office/drawing/2014/main" id="{2C21C4D2-E24C-A546-A5D1-C7B3A8FAB481}"/>
                </a:ext>
              </a:extLst>
            </p:cNvPr>
            <p:cNvSpPr/>
            <p:nvPr/>
          </p:nvSpPr>
          <p:spPr>
            <a:xfrm>
              <a:off x="2973976" y="5520789"/>
              <a:ext cx="1323704" cy="38317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bg1"/>
                  </a:solidFill>
                  <a:latin typeface="Microsoft YaHei" panose="020B0503020204020204" pitchFamily="34" charset="-122"/>
                  <a:ea typeface="Microsoft YaHei" panose="020B0503020204020204" pitchFamily="34" charset="-122"/>
                </a:rPr>
                <a:t>Nvidia</a:t>
              </a:r>
              <a:r>
                <a:rPr kumimoji="1" lang="zh-CN" altLang="en-US" sz="1000" dirty="0">
                  <a:solidFill>
                    <a:schemeClr val="bg1"/>
                  </a:solidFill>
                  <a:latin typeface="Microsoft YaHei" panose="020B0503020204020204" pitchFamily="34" charset="-122"/>
                  <a:ea typeface="Microsoft YaHei" panose="020B0503020204020204" pitchFamily="34" charset="-122"/>
                </a:rPr>
                <a:t> </a:t>
              </a:r>
              <a:r>
                <a:rPr kumimoji="1" lang="en-US" altLang="zh-CN" sz="1000" dirty="0">
                  <a:solidFill>
                    <a:schemeClr val="bg1"/>
                  </a:solidFill>
                  <a:latin typeface="Microsoft YaHei" panose="020B0503020204020204" pitchFamily="34" charset="-122"/>
                  <a:ea typeface="Microsoft YaHei" panose="020B0503020204020204" pitchFamily="34" charset="-122"/>
                </a:rPr>
                <a:t>V100</a:t>
              </a:r>
              <a:endParaRPr kumimoji="1"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31" name="圆角矩形 30">
              <a:extLst>
                <a:ext uri="{FF2B5EF4-FFF2-40B4-BE49-F238E27FC236}">
                  <a16:creationId xmlns="" xmlns:a16="http://schemas.microsoft.com/office/drawing/2014/main" id="{B76C4FAE-DC11-8A48-94C9-4FB021689164}"/>
                </a:ext>
              </a:extLst>
            </p:cNvPr>
            <p:cNvSpPr/>
            <p:nvPr/>
          </p:nvSpPr>
          <p:spPr>
            <a:xfrm>
              <a:off x="6287589" y="5520789"/>
              <a:ext cx="1354179" cy="38317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bg1"/>
                  </a:solidFill>
                  <a:latin typeface="Microsoft YaHei" panose="020B0503020204020204" pitchFamily="34" charset="-122"/>
                  <a:ea typeface="Microsoft YaHei" panose="020B0503020204020204" pitchFamily="34" charset="-122"/>
                </a:rPr>
                <a:t>Nvidia P4</a:t>
              </a:r>
              <a:endParaRPr kumimoji="1"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32" name="圆角矩形 31">
              <a:extLst>
                <a:ext uri="{FF2B5EF4-FFF2-40B4-BE49-F238E27FC236}">
                  <a16:creationId xmlns="" xmlns:a16="http://schemas.microsoft.com/office/drawing/2014/main" id="{A035F5D8-8DA6-894F-A65F-341492261618}"/>
                </a:ext>
              </a:extLst>
            </p:cNvPr>
            <p:cNvSpPr/>
            <p:nvPr/>
          </p:nvSpPr>
          <p:spPr>
            <a:xfrm>
              <a:off x="4641668" y="5520789"/>
              <a:ext cx="1349829" cy="38317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bg1"/>
                  </a:solidFill>
                  <a:latin typeface="Microsoft YaHei" panose="020B0503020204020204" pitchFamily="34" charset="-122"/>
                  <a:ea typeface="Microsoft YaHei" panose="020B0503020204020204" pitchFamily="34" charset="-122"/>
                </a:rPr>
                <a:t>Nvidia</a:t>
              </a:r>
              <a:r>
                <a:rPr kumimoji="1" lang="zh-CN" altLang="en-US" sz="1000" dirty="0">
                  <a:solidFill>
                    <a:schemeClr val="bg1"/>
                  </a:solidFill>
                  <a:latin typeface="Microsoft YaHei" panose="020B0503020204020204" pitchFamily="34" charset="-122"/>
                  <a:ea typeface="Microsoft YaHei" panose="020B0503020204020204" pitchFamily="34" charset="-122"/>
                </a:rPr>
                <a:t> </a:t>
              </a:r>
              <a:r>
                <a:rPr kumimoji="1" lang="en-US" altLang="zh-CN" sz="1000" dirty="0">
                  <a:solidFill>
                    <a:schemeClr val="bg1"/>
                  </a:solidFill>
                  <a:latin typeface="Microsoft YaHei" panose="020B0503020204020204" pitchFamily="34" charset="-122"/>
                  <a:ea typeface="Microsoft YaHei" panose="020B0503020204020204" pitchFamily="34" charset="-122"/>
                </a:rPr>
                <a:t>P40</a:t>
              </a:r>
              <a:endParaRPr kumimoji="1" lang="zh-CN" altLang="en-US" sz="1000" dirty="0">
                <a:solidFill>
                  <a:schemeClr val="bg1"/>
                </a:solidFill>
                <a:latin typeface="Microsoft YaHei" panose="020B0503020204020204" pitchFamily="34" charset="-122"/>
                <a:ea typeface="Microsoft YaHei" panose="020B0503020204020204" pitchFamily="34" charset="-122"/>
              </a:endParaRPr>
            </a:p>
          </p:txBody>
        </p:sp>
        <p:sp>
          <p:nvSpPr>
            <p:cNvPr id="33" name="圆角矩形 32">
              <a:extLst>
                <a:ext uri="{FF2B5EF4-FFF2-40B4-BE49-F238E27FC236}">
                  <a16:creationId xmlns="" xmlns:a16="http://schemas.microsoft.com/office/drawing/2014/main" id="{52C64F97-92B4-FF49-9ADC-358376AD827D}"/>
                </a:ext>
              </a:extLst>
            </p:cNvPr>
            <p:cNvSpPr/>
            <p:nvPr/>
          </p:nvSpPr>
          <p:spPr>
            <a:xfrm>
              <a:off x="1277987" y="2279466"/>
              <a:ext cx="3019694" cy="38317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1"/>
                  </a:solidFill>
                  <a:latin typeface="Microsoft YaHei" panose="020B0503020204020204" pitchFamily="34" charset="-122"/>
                  <a:ea typeface="Microsoft YaHei" panose="020B0503020204020204" pitchFamily="34" charset="-122"/>
                </a:rPr>
                <a:t>深度学习平台</a:t>
              </a:r>
            </a:p>
          </p:txBody>
        </p:sp>
        <p:sp>
          <p:nvSpPr>
            <p:cNvPr id="34" name="圆角矩形 33">
              <a:extLst>
                <a:ext uri="{FF2B5EF4-FFF2-40B4-BE49-F238E27FC236}">
                  <a16:creationId xmlns="" xmlns:a16="http://schemas.microsoft.com/office/drawing/2014/main" id="{A0B56EBB-B7D6-E347-B263-C8CD9ABAF402}"/>
                </a:ext>
              </a:extLst>
            </p:cNvPr>
            <p:cNvSpPr/>
            <p:nvPr/>
          </p:nvSpPr>
          <p:spPr>
            <a:xfrm>
              <a:off x="4445726" y="2279465"/>
              <a:ext cx="3196041" cy="383177"/>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chemeClr val="bg1"/>
                  </a:solidFill>
                  <a:latin typeface="Microsoft YaHei" panose="020B0503020204020204" pitchFamily="34" charset="-122"/>
                  <a:ea typeface="Microsoft YaHei" panose="020B0503020204020204" pitchFamily="34" charset="-122"/>
                </a:rPr>
                <a:t>AI</a:t>
              </a:r>
              <a:r>
                <a:rPr kumimoji="1" lang="zh-CN" altLang="en-US" sz="1000" dirty="0">
                  <a:solidFill>
                    <a:schemeClr val="bg1"/>
                  </a:solidFill>
                  <a:latin typeface="Microsoft YaHei" panose="020B0503020204020204" pitchFamily="34" charset="-122"/>
                  <a:ea typeface="Microsoft YaHei" panose="020B0503020204020204" pitchFamily="34" charset="-122"/>
                </a:rPr>
                <a:t>能力平台</a:t>
              </a:r>
            </a:p>
          </p:txBody>
        </p:sp>
        <p:sp>
          <p:nvSpPr>
            <p:cNvPr id="38" name="圆角矩形 37">
              <a:extLst>
                <a:ext uri="{FF2B5EF4-FFF2-40B4-BE49-F238E27FC236}">
                  <a16:creationId xmlns="" xmlns:a16="http://schemas.microsoft.com/office/drawing/2014/main" id="{179C63F3-DF61-9441-88F4-204ECCD30403}"/>
                </a:ext>
              </a:extLst>
            </p:cNvPr>
            <p:cNvSpPr/>
            <p:nvPr/>
          </p:nvSpPr>
          <p:spPr>
            <a:xfrm>
              <a:off x="1277986" y="2810685"/>
              <a:ext cx="1051553" cy="42672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开源深度学习</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算法框架</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p:txBody>
        </p:sp>
        <p:sp>
          <p:nvSpPr>
            <p:cNvPr id="39" name="圆角矩形 38">
              <a:extLst>
                <a:ext uri="{FF2B5EF4-FFF2-40B4-BE49-F238E27FC236}">
                  <a16:creationId xmlns="" xmlns:a16="http://schemas.microsoft.com/office/drawing/2014/main" id="{9D899B8C-8963-4740-A3CC-1C17A3ED3DF8}"/>
                </a:ext>
              </a:extLst>
            </p:cNvPr>
            <p:cNvSpPr/>
            <p:nvPr/>
          </p:nvSpPr>
          <p:spPr>
            <a:xfrm>
              <a:off x="2404656" y="2810685"/>
              <a:ext cx="878475" cy="42672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训练可视化</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p:txBody>
        </p:sp>
        <p:sp>
          <p:nvSpPr>
            <p:cNvPr id="40" name="圆角矩形 39">
              <a:extLst>
                <a:ext uri="{FF2B5EF4-FFF2-40B4-BE49-F238E27FC236}">
                  <a16:creationId xmlns="" xmlns:a16="http://schemas.microsoft.com/office/drawing/2014/main" id="{5FA15E1F-89AD-CA46-829A-9D0095E02694}"/>
                </a:ext>
              </a:extLst>
            </p:cNvPr>
            <p:cNvSpPr/>
            <p:nvPr/>
          </p:nvSpPr>
          <p:spPr>
            <a:xfrm>
              <a:off x="3419205" y="2819393"/>
              <a:ext cx="878475" cy="42672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训练加速</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p:txBody>
        </p:sp>
        <p:sp>
          <p:nvSpPr>
            <p:cNvPr id="41" name="圆角矩形 40">
              <a:extLst>
                <a:ext uri="{FF2B5EF4-FFF2-40B4-BE49-F238E27FC236}">
                  <a16:creationId xmlns="" xmlns:a16="http://schemas.microsoft.com/office/drawing/2014/main" id="{2703514D-C056-B84B-A896-5B07FEE94FB1}"/>
                </a:ext>
              </a:extLst>
            </p:cNvPr>
            <p:cNvSpPr/>
            <p:nvPr/>
          </p:nvSpPr>
          <p:spPr>
            <a:xfrm>
              <a:off x="1277985" y="3352367"/>
              <a:ext cx="1465215" cy="42672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en-US" altLang="zh-CN" sz="1000" dirty="0">
                  <a:solidFill>
                    <a:schemeClr val="bg1"/>
                  </a:solidFill>
                  <a:latin typeface="Microsoft YaHei" panose="020B0503020204020204" pitchFamily="34" charset="-122"/>
                  <a:ea typeface="Microsoft YaHei" panose="020B0503020204020204" pitchFamily="34" charset="-122"/>
                </a:rPr>
                <a:t>CUDA</a:t>
              </a:r>
            </a:p>
          </p:txBody>
        </p:sp>
        <p:sp>
          <p:nvSpPr>
            <p:cNvPr id="42" name="圆角矩形 41">
              <a:extLst>
                <a:ext uri="{FF2B5EF4-FFF2-40B4-BE49-F238E27FC236}">
                  <a16:creationId xmlns="" xmlns:a16="http://schemas.microsoft.com/office/drawing/2014/main" id="{491660CF-7879-244F-AA2F-71CCB6CA2FED}"/>
                </a:ext>
              </a:extLst>
            </p:cNvPr>
            <p:cNvSpPr/>
            <p:nvPr/>
          </p:nvSpPr>
          <p:spPr>
            <a:xfrm>
              <a:off x="2832465" y="3352363"/>
              <a:ext cx="1465215" cy="42672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en-US" altLang="zh-CN" sz="1000" dirty="0" err="1">
                  <a:solidFill>
                    <a:schemeClr val="bg1"/>
                  </a:solidFill>
                  <a:latin typeface="Microsoft YaHei" panose="020B0503020204020204" pitchFamily="34" charset="-122"/>
                  <a:ea typeface="Microsoft YaHei" panose="020B0503020204020204" pitchFamily="34" charset="-122"/>
                </a:rPr>
                <a:t>cuDNN</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p:txBody>
        </p:sp>
        <p:sp>
          <p:nvSpPr>
            <p:cNvPr id="43" name="圆角矩形 42">
              <a:extLst>
                <a:ext uri="{FF2B5EF4-FFF2-40B4-BE49-F238E27FC236}">
                  <a16:creationId xmlns="" xmlns:a16="http://schemas.microsoft.com/office/drawing/2014/main" id="{A5E79478-8126-334A-A653-033E86D61358}"/>
                </a:ext>
              </a:extLst>
            </p:cNvPr>
            <p:cNvSpPr/>
            <p:nvPr/>
          </p:nvSpPr>
          <p:spPr>
            <a:xfrm>
              <a:off x="4445726" y="2819393"/>
              <a:ext cx="696692" cy="42672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智能</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语音</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p:txBody>
        </p:sp>
        <p:sp>
          <p:nvSpPr>
            <p:cNvPr id="45" name="圆角矩形 44">
              <a:extLst>
                <a:ext uri="{FF2B5EF4-FFF2-40B4-BE49-F238E27FC236}">
                  <a16:creationId xmlns="" xmlns:a16="http://schemas.microsoft.com/office/drawing/2014/main" id="{65D1CB5B-D5EF-CA4B-896F-8F358930E4A6}"/>
                </a:ext>
              </a:extLst>
            </p:cNvPr>
            <p:cNvSpPr/>
            <p:nvPr/>
          </p:nvSpPr>
          <p:spPr>
            <a:xfrm>
              <a:off x="5270860" y="2818959"/>
              <a:ext cx="696692" cy="42672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自然</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语言</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p:txBody>
        </p:sp>
        <p:sp>
          <p:nvSpPr>
            <p:cNvPr id="46" name="圆角矩形 45">
              <a:extLst>
                <a:ext uri="{FF2B5EF4-FFF2-40B4-BE49-F238E27FC236}">
                  <a16:creationId xmlns="" xmlns:a16="http://schemas.microsoft.com/office/drawing/2014/main" id="{B2662F23-D4CC-0246-83E8-3F5C4B3869A0}"/>
                </a:ext>
              </a:extLst>
            </p:cNvPr>
            <p:cNvSpPr/>
            <p:nvPr/>
          </p:nvSpPr>
          <p:spPr>
            <a:xfrm>
              <a:off x="6087283" y="2819393"/>
              <a:ext cx="696692" cy="42672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图像</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视频</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p:txBody>
        </p:sp>
        <p:sp>
          <p:nvSpPr>
            <p:cNvPr id="47" name="圆角矩形 46">
              <a:extLst>
                <a:ext uri="{FF2B5EF4-FFF2-40B4-BE49-F238E27FC236}">
                  <a16:creationId xmlns="" xmlns:a16="http://schemas.microsoft.com/office/drawing/2014/main" id="{DD073876-3121-C84F-BF29-C176BDF54E12}"/>
                </a:ext>
              </a:extLst>
            </p:cNvPr>
            <p:cNvSpPr/>
            <p:nvPr/>
          </p:nvSpPr>
          <p:spPr>
            <a:xfrm>
              <a:off x="6940727" y="2818959"/>
              <a:ext cx="696692" cy="42672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人机</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对话</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p:txBody>
        </p:sp>
        <p:sp>
          <p:nvSpPr>
            <p:cNvPr id="48" name="圆角矩形 47">
              <a:extLst>
                <a:ext uri="{FF2B5EF4-FFF2-40B4-BE49-F238E27FC236}">
                  <a16:creationId xmlns="" xmlns:a16="http://schemas.microsoft.com/office/drawing/2014/main" id="{D5CD5D6D-B348-344F-8064-D59DF342315A}"/>
                </a:ext>
              </a:extLst>
            </p:cNvPr>
            <p:cNvSpPr/>
            <p:nvPr/>
          </p:nvSpPr>
          <p:spPr>
            <a:xfrm>
              <a:off x="4445726" y="3352797"/>
              <a:ext cx="696692" cy="42672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智慧</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营销</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p:txBody>
        </p:sp>
        <p:sp>
          <p:nvSpPr>
            <p:cNvPr id="49" name="圆角矩形 48">
              <a:extLst>
                <a:ext uri="{FF2B5EF4-FFF2-40B4-BE49-F238E27FC236}">
                  <a16:creationId xmlns="" xmlns:a16="http://schemas.microsoft.com/office/drawing/2014/main" id="{96FE27DF-5CA9-5143-A7D1-70AF77D00654}"/>
                </a:ext>
              </a:extLst>
            </p:cNvPr>
            <p:cNvSpPr/>
            <p:nvPr/>
          </p:nvSpPr>
          <p:spPr>
            <a:xfrm>
              <a:off x="5270860" y="3352363"/>
              <a:ext cx="696692" cy="42672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结构化</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数据</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p:txBody>
        </p:sp>
        <p:sp>
          <p:nvSpPr>
            <p:cNvPr id="50" name="圆角矩形 49">
              <a:extLst>
                <a:ext uri="{FF2B5EF4-FFF2-40B4-BE49-F238E27FC236}">
                  <a16:creationId xmlns="" xmlns:a16="http://schemas.microsoft.com/office/drawing/2014/main" id="{E90B1982-08B9-A744-81D1-E045DD34A0D0}"/>
                </a:ext>
              </a:extLst>
            </p:cNvPr>
            <p:cNvSpPr/>
            <p:nvPr/>
          </p:nvSpPr>
          <p:spPr>
            <a:xfrm>
              <a:off x="6087283" y="3352797"/>
              <a:ext cx="696692" cy="42672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智慧</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网络</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p:txBody>
        </p:sp>
        <p:sp>
          <p:nvSpPr>
            <p:cNvPr id="51" name="圆角矩形 50">
              <a:extLst>
                <a:ext uri="{FF2B5EF4-FFF2-40B4-BE49-F238E27FC236}">
                  <a16:creationId xmlns="" xmlns:a16="http://schemas.microsoft.com/office/drawing/2014/main" id="{9E3143E4-EA2F-C04E-B098-2FF26E2B03B2}"/>
                </a:ext>
              </a:extLst>
            </p:cNvPr>
            <p:cNvSpPr/>
            <p:nvPr/>
          </p:nvSpPr>
          <p:spPr>
            <a:xfrm>
              <a:off x="6940727" y="3352363"/>
              <a:ext cx="696692" cy="42672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知识</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a:p>
              <a:pPr algn="ctr">
                <a:spcAft>
                  <a:spcPts val="600"/>
                </a:spcAft>
              </a:pPr>
              <a:r>
                <a:rPr kumimoji="1" lang="zh-CN" altLang="en-US" sz="1000" dirty="0">
                  <a:solidFill>
                    <a:schemeClr val="bg1"/>
                  </a:solidFill>
                  <a:latin typeface="Microsoft YaHei" panose="020B0503020204020204" pitchFamily="34" charset="-122"/>
                  <a:ea typeface="Microsoft YaHei" panose="020B0503020204020204" pitchFamily="34" charset="-122"/>
                </a:rPr>
                <a:t>图谱</a:t>
              </a:r>
              <a:endParaRPr kumimoji="1" lang="en-US" altLang="zh-CN" sz="1000"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 xmlns:p14="http://schemas.microsoft.com/office/powerpoint/2010/main" val="8893700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标题 1"/>
          <p:cNvSpPr txBox="1">
            <a:spLocks/>
          </p:cNvSpPr>
          <p:nvPr/>
        </p:nvSpPr>
        <p:spPr>
          <a:xfrm>
            <a:off x="48307" y="136915"/>
            <a:ext cx="7461731" cy="400110"/>
          </a:xfrm>
          <a:prstGeom prst="rect">
            <a:avLst/>
          </a:prstGeom>
        </p:spPr>
        <p:txBody>
          <a:bodyPr anchor="ctr"/>
          <a:lstStyle>
            <a:defPPr>
              <a:defRPr lang="zh-CN"/>
            </a:defPPr>
            <a:lvl1pPr lvl="0" eaLnBrk="0" fontAlgn="base" hangingPunct="0">
              <a:spcBef>
                <a:spcPct val="0"/>
              </a:spcBef>
              <a:spcAft>
                <a:spcPct val="0"/>
              </a:spcAft>
              <a:defRPr sz="2400" b="1">
                <a:solidFill>
                  <a:schemeClr val="bg1"/>
                </a:solidFill>
                <a:latin typeface="微软雅黑" pitchFamily="34" charset="-122"/>
                <a:ea typeface="微软雅黑" pitchFamily="34" charset="-122"/>
                <a:cs typeface="+mj-cs"/>
              </a:defRPr>
            </a:lvl1pPr>
            <a:lvl2pPr algn="ctr" eaLnBrk="0" fontAlgn="base" hangingPunct="0">
              <a:spcBef>
                <a:spcPct val="0"/>
              </a:spcBef>
              <a:spcAft>
                <a:spcPct val="0"/>
              </a:spcAft>
              <a:defRPr sz="4400">
                <a:latin typeface="Calibri" pitchFamily="34" charset="0"/>
                <a:ea typeface="宋体" charset="-122"/>
              </a:defRPr>
            </a:lvl2pPr>
            <a:lvl3pPr algn="ctr" eaLnBrk="0" fontAlgn="base" hangingPunct="0">
              <a:spcBef>
                <a:spcPct val="0"/>
              </a:spcBef>
              <a:spcAft>
                <a:spcPct val="0"/>
              </a:spcAft>
              <a:defRPr sz="4400">
                <a:latin typeface="Calibri" pitchFamily="34" charset="0"/>
                <a:ea typeface="宋体" charset="-122"/>
              </a:defRPr>
            </a:lvl3pPr>
            <a:lvl4pPr algn="ctr" eaLnBrk="0" fontAlgn="base" hangingPunct="0">
              <a:spcBef>
                <a:spcPct val="0"/>
              </a:spcBef>
              <a:spcAft>
                <a:spcPct val="0"/>
              </a:spcAft>
              <a:defRPr sz="4400">
                <a:latin typeface="Calibri" pitchFamily="34" charset="0"/>
                <a:ea typeface="宋体" charset="-122"/>
              </a:defRPr>
            </a:lvl4pPr>
            <a:lvl5pPr algn="ctr" eaLnBrk="0" fontAlgn="base" hangingPunct="0">
              <a:spcBef>
                <a:spcPct val="0"/>
              </a:spcBef>
              <a:spcAft>
                <a:spcPct val="0"/>
              </a:spcAft>
              <a:defRPr sz="4400">
                <a:latin typeface="Calibri" pitchFamily="34" charset="0"/>
                <a:ea typeface="宋体" charset="-122"/>
              </a:defRPr>
            </a:lvl5pPr>
            <a:lvl6pPr marL="457200" algn="ctr" fontAlgn="base">
              <a:spcBef>
                <a:spcPct val="0"/>
              </a:spcBef>
              <a:spcAft>
                <a:spcPct val="0"/>
              </a:spcAft>
              <a:defRPr sz="4400">
                <a:latin typeface="Calibri" pitchFamily="34" charset="0"/>
                <a:ea typeface="宋体" charset="-122"/>
              </a:defRPr>
            </a:lvl6pPr>
            <a:lvl7pPr marL="914400" algn="ctr" fontAlgn="base">
              <a:spcBef>
                <a:spcPct val="0"/>
              </a:spcBef>
              <a:spcAft>
                <a:spcPct val="0"/>
              </a:spcAft>
              <a:defRPr sz="4400">
                <a:latin typeface="Calibri" pitchFamily="34" charset="0"/>
                <a:ea typeface="宋体" charset="-122"/>
              </a:defRPr>
            </a:lvl7pPr>
            <a:lvl8pPr marL="1371600" algn="ctr" fontAlgn="base">
              <a:spcBef>
                <a:spcPct val="0"/>
              </a:spcBef>
              <a:spcAft>
                <a:spcPct val="0"/>
              </a:spcAft>
              <a:defRPr sz="4400">
                <a:latin typeface="Calibri" pitchFamily="34" charset="0"/>
                <a:ea typeface="宋体" charset="-122"/>
              </a:defRPr>
            </a:lvl8pPr>
            <a:lvl9pPr marL="1828800" algn="ctr" fontAlgn="base">
              <a:spcBef>
                <a:spcPct val="0"/>
              </a:spcBef>
              <a:spcAft>
                <a:spcPct val="0"/>
              </a:spcAft>
              <a:defRPr sz="4400">
                <a:latin typeface="Calibri" pitchFamily="34" charset="0"/>
                <a:ea typeface="宋体" charset="-122"/>
              </a:defRPr>
            </a:lvl9pPr>
          </a:lstStyle>
          <a:p>
            <a:r>
              <a:rPr lang="zh-CN" altLang="en-US" dirty="0" smtClean="0"/>
              <a:t>智慧</a:t>
            </a:r>
            <a:r>
              <a:rPr lang="zh-CN" altLang="en-US" dirty="0"/>
              <a:t>业务稽核系统</a:t>
            </a:r>
          </a:p>
        </p:txBody>
      </p:sp>
      <p:pic>
        <p:nvPicPr>
          <p:cNvPr id="6" name="图片 5">
            <a:extLst>
              <a:ext uri="{FF2B5EF4-FFF2-40B4-BE49-F238E27FC236}">
                <a16:creationId xmlns="" xmlns:a16="http://schemas.microsoft.com/office/drawing/2014/main" id="{04586984-F71C-0B4B-B46A-E806A4494573}"/>
              </a:ext>
            </a:extLst>
          </p:cNvPr>
          <p:cNvPicPr>
            <a:picLocks noChangeAspect="1"/>
          </p:cNvPicPr>
          <p:nvPr/>
        </p:nvPicPr>
        <p:blipFill>
          <a:blip r:embed="rId3" cstate="screen">
            <a:extLst>
              <a:ext uri="{28A0092B-C50C-407E-A947-70E740481C1C}">
                <a14:useLocalDpi xmlns="" xmlns:a14="http://schemas.microsoft.com/office/drawing/2010/main"/>
              </a:ext>
            </a:extLst>
          </a:blip>
          <a:stretch>
            <a:fillRect/>
          </a:stretch>
        </p:blipFill>
        <p:spPr>
          <a:xfrm>
            <a:off x="433071" y="966098"/>
            <a:ext cx="3163374" cy="1708443"/>
          </a:xfrm>
          <a:prstGeom prst="rect">
            <a:avLst/>
          </a:prstGeom>
        </p:spPr>
      </p:pic>
      <p:sp>
        <p:nvSpPr>
          <p:cNvPr id="63" name="矩形 62">
            <a:extLst>
              <a:ext uri="{FF2B5EF4-FFF2-40B4-BE49-F238E27FC236}">
                <a16:creationId xmlns="" xmlns:a16="http://schemas.microsoft.com/office/drawing/2014/main" id="{D6664C0E-5E73-8343-A402-2C057A883FE7}"/>
              </a:ext>
            </a:extLst>
          </p:cNvPr>
          <p:cNvSpPr/>
          <p:nvPr/>
        </p:nvSpPr>
        <p:spPr>
          <a:xfrm>
            <a:off x="3756099" y="978497"/>
            <a:ext cx="5301891" cy="10618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bevel/>
                <a:headEnd/>
                <a:tailEnd/>
              </a14:hiddenLine>
            </a:ext>
          </a:extLst>
        </p:spPr>
        <p:txBody>
          <a:bodyPr wrap="square" anchor="ctr">
            <a:spAutoFit/>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全面实施电话实名制登记以来，对业务稽核提出更高要求，公司投入大量人力进行实名稽核，人工稽核成本、高效率低</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引入</a:t>
            </a:r>
            <a:r>
              <a:rPr lang="en-US" altLang="zh-CN" sz="1400" dirty="0">
                <a:latin typeface="微软雅黑" panose="020B0503020204020204" pitchFamily="34" charset="-122"/>
                <a:ea typeface="微软雅黑" panose="020B0503020204020204" pitchFamily="34" charset="-122"/>
              </a:rPr>
              <a:t>AI</a:t>
            </a:r>
            <a:r>
              <a:rPr lang="zh-CN" altLang="en-US" sz="1400" dirty="0">
                <a:latin typeface="微软雅黑" panose="020B0503020204020204" pitchFamily="34" charset="-122"/>
                <a:ea typeface="微软雅黑" panose="020B0503020204020204" pitchFamily="34" charset="-122"/>
              </a:rPr>
              <a:t>计算机视觉技术，快速识别处理影像单据，自动稽核</a:t>
            </a:r>
            <a:endParaRPr lang="en-US" altLang="zh-CN" sz="1400" dirty="0">
              <a:latin typeface="微软雅黑" panose="020B0503020204020204" pitchFamily="34" charset="-122"/>
              <a:ea typeface="微软雅黑" panose="020B0503020204020204" pitchFamily="34" charset="-122"/>
            </a:endParaRPr>
          </a:p>
        </p:txBody>
      </p:sp>
      <p:graphicFrame>
        <p:nvGraphicFramePr>
          <p:cNvPr id="65" name="表格 64">
            <a:extLst>
              <a:ext uri="{FF2B5EF4-FFF2-40B4-BE49-F238E27FC236}">
                <a16:creationId xmlns="" xmlns:a16="http://schemas.microsoft.com/office/drawing/2014/main" id="{37746F9A-B48B-6143-B2A3-7278E748A7D8}"/>
              </a:ext>
            </a:extLst>
          </p:cNvPr>
          <p:cNvGraphicFramePr>
            <a:graphicFrameLocks noGrp="1"/>
          </p:cNvGraphicFramePr>
          <p:nvPr>
            <p:extLst>
              <p:ext uri="{D42A27DB-BD31-4B8C-83A1-F6EECF244321}">
                <p14:modId xmlns="" xmlns:p14="http://schemas.microsoft.com/office/powerpoint/2010/main" val="124880231"/>
              </p:ext>
            </p:extLst>
          </p:nvPr>
        </p:nvGraphicFramePr>
        <p:xfrm>
          <a:off x="4005942" y="2204263"/>
          <a:ext cx="4685211" cy="429745"/>
        </p:xfrm>
        <a:graphic>
          <a:graphicData uri="http://schemas.openxmlformats.org/drawingml/2006/table">
            <a:tbl>
              <a:tblPr firstRow="1" firstCol="1" bandRow="1">
                <a:tableStyleId>{16D9F66E-5EB9-4882-86FB-DCBF35E3C3E4}</a:tableStyleId>
              </a:tblPr>
              <a:tblGrid>
                <a:gridCol w="976349">
                  <a:extLst>
                    <a:ext uri="{9D8B030D-6E8A-4147-A177-3AD203B41FA5}">
                      <a16:colId xmlns="" xmlns:a16="http://schemas.microsoft.com/office/drawing/2014/main" val="20000"/>
                    </a:ext>
                  </a:extLst>
                </a:gridCol>
                <a:gridCol w="1035680">
                  <a:extLst>
                    <a:ext uri="{9D8B030D-6E8A-4147-A177-3AD203B41FA5}">
                      <a16:colId xmlns="" xmlns:a16="http://schemas.microsoft.com/office/drawing/2014/main" val="20001"/>
                    </a:ext>
                  </a:extLst>
                </a:gridCol>
                <a:gridCol w="1340672">
                  <a:extLst>
                    <a:ext uri="{9D8B030D-6E8A-4147-A177-3AD203B41FA5}">
                      <a16:colId xmlns="" xmlns:a16="http://schemas.microsoft.com/office/drawing/2014/main" val="20002"/>
                    </a:ext>
                  </a:extLst>
                </a:gridCol>
                <a:gridCol w="1332510">
                  <a:extLst>
                    <a:ext uri="{9D8B030D-6E8A-4147-A177-3AD203B41FA5}">
                      <a16:colId xmlns="" xmlns:a16="http://schemas.microsoft.com/office/drawing/2014/main" val="20003"/>
                    </a:ext>
                  </a:extLst>
                </a:gridCol>
              </a:tblGrid>
              <a:tr h="214841">
                <a:tc>
                  <a:txBody>
                    <a:bodyPr/>
                    <a:lstStyle/>
                    <a:p>
                      <a:pPr algn="ctr">
                        <a:spcAft>
                          <a:spcPts val="0"/>
                        </a:spcAft>
                      </a:pPr>
                      <a:r>
                        <a:rPr lang="zh-CN" sz="1200" kern="0" dirty="0">
                          <a:effectLst/>
                        </a:rPr>
                        <a:t>对比项</a:t>
                      </a:r>
                      <a:endParaRPr lang="zh-CN" sz="1200" kern="100" dirty="0">
                        <a:effectLst/>
                        <a:latin typeface="SimHei" panose="02010609060101010101" pitchFamily="49" charset="-122"/>
                        <a:ea typeface="SimHei"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zh-CN" sz="1200" kern="0" dirty="0">
                          <a:effectLst/>
                        </a:rPr>
                        <a:t>人工</a:t>
                      </a:r>
                      <a:endParaRPr lang="zh-CN" sz="1200" kern="100" dirty="0">
                        <a:effectLst/>
                        <a:latin typeface="SimHei" panose="02010609060101010101" pitchFamily="49" charset="-122"/>
                        <a:ea typeface="SimHei"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en-US" sz="1200" kern="0" dirty="0">
                          <a:effectLst/>
                        </a:rPr>
                        <a:t>AI</a:t>
                      </a:r>
                      <a:endParaRPr lang="zh-CN" sz="1200" kern="100" dirty="0">
                        <a:effectLst/>
                        <a:latin typeface="SimHei" panose="02010609060101010101" pitchFamily="49" charset="-122"/>
                        <a:ea typeface="SimHei"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zh-CN" sz="1200" kern="0" dirty="0">
                          <a:effectLst/>
                        </a:rPr>
                        <a:t>提升</a:t>
                      </a:r>
                      <a:endParaRPr lang="zh-CN" sz="1200" kern="100" dirty="0">
                        <a:effectLst/>
                        <a:latin typeface="SimHei" panose="02010609060101010101" pitchFamily="49" charset="-122"/>
                        <a:ea typeface="SimHei" panose="02010609060101010101" pitchFamily="49" charset="-122"/>
                        <a:cs typeface="Times New Roman" panose="02020603050405020304" pitchFamily="18" charset="0"/>
                      </a:endParaRPr>
                    </a:p>
                  </a:txBody>
                  <a:tcPr marL="68580" marR="68580" marT="0" marB="0" anchor="ctr"/>
                </a:tc>
                <a:extLst>
                  <a:ext uri="{0D108BD9-81ED-4DB2-BD59-A6C34878D82A}">
                    <a16:rowId xmlns="" xmlns:a16="http://schemas.microsoft.com/office/drawing/2014/main" val="10000"/>
                  </a:ext>
                </a:extLst>
              </a:tr>
              <a:tr h="214904">
                <a:tc>
                  <a:txBody>
                    <a:bodyPr/>
                    <a:lstStyle/>
                    <a:p>
                      <a:pPr algn="ctr">
                        <a:spcAft>
                          <a:spcPts val="0"/>
                        </a:spcAft>
                      </a:pPr>
                      <a:r>
                        <a:rPr lang="zh-CN" sz="1200" kern="0" dirty="0">
                          <a:effectLst/>
                        </a:rPr>
                        <a:t>核单速度</a:t>
                      </a:r>
                      <a:endParaRPr lang="zh-CN" sz="1200" kern="100" dirty="0">
                        <a:effectLst/>
                        <a:latin typeface="SimHei" panose="02010609060101010101" pitchFamily="49" charset="-122"/>
                        <a:ea typeface="SimHei" panose="02010609060101010101" pitchFamily="49" charset="-122"/>
                        <a:cs typeface="Times New Roman" panose="02020603050405020304" pitchFamily="18" charset="0"/>
                      </a:endParaRPr>
                    </a:p>
                  </a:txBody>
                  <a:tcPr marL="68580" marR="68580" marT="0" marB="0" anchor="ctr"/>
                </a:tc>
                <a:tc>
                  <a:txBody>
                    <a:bodyPr/>
                    <a:lstStyle/>
                    <a:p>
                      <a:pPr algn="ctr">
                        <a:spcAft>
                          <a:spcPts val="0"/>
                        </a:spcAft>
                      </a:pPr>
                      <a:r>
                        <a:rPr lang="en-US" altLang="zh-CN" sz="1200" kern="0" dirty="0">
                          <a:effectLst/>
                        </a:rPr>
                        <a:t>1.2</a:t>
                      </a:r>
                      <a:r>
                        <a:rPr lang="zh-CN" altLang="en-US" sz="1200" kern="0" dirty="0">
                          <a:effectLst/>
                        </a:rPr>
                        <a:t>分钟</a:t>
                      </a:r>
                      <a:r>
                        <a:rPr lang="en-US" altLang="zh-CN" sz="1200" kern="0" dirty="0">
                          <a:effectLst/>
                        </a:rPr>
                        <a:t>/</a:t>
                      </a:r>
                      <a:r>
                        <a:rPr lang="zh-CN" altLang="en-US" sz="1200" kern="0" dirty="0">
                          <a:effectLst/>
                        </a:rPr>
                        <a:t>单</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en-US" altLang="zh-CN" sz="1200" kern="0" dirty="0">
                          <a:effectLst/>
                        </a:rPr>
                        <a:t>5</a:t>
                      </a:r>
                      <a:r>
                        <a:rPr lang="zh-CN" altLang="en-US" sz="1200" kern="0" dirty="0">
                          <a:effectLst/>
                        </a:rPr>
                        <a:t>秒</a:t>
                      </a:r>
                      <a:r>
                        <a:rPr lang="en-US" altLang="zh-CN" sz="1200" kern="0" dirty="0">
                          <a:effectLst/>
                        </a:rPr>
                        <a:t>/</a:t>
                      </a:r>
                      <a:r>
                        <a:rPr lang="zh-CN" altLang="en-US" sz="1200" kern="0" dirty="0">
                          <a:effectLst/>
                        </a:rPr>
                        <a:t>单</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spcAft>
                          <a:spcPts val="0"/>
                        </a:spcAft>
                      </a:pPr>
                      <a:r>
                        <a:rPr lang="zh-CN" altLang="en-US" sz="1200" kern="0" dirty="0">
                          <a:effectLst/>
                        </a:rPr>
                        <a:t>约</a:t>
                      </a:r>
                      <a:r>
                        <a:rPr lang="en-US" altLang="zh-CN" sz="1200" kern="0" dirty="0">
                          <a:effectLst/>
                        </a:rPr>
                        <a:t>14.4</a:t>
                      </a:r>
                      <a:r>
                        <a:rPr lang="zh-CN" altLang="en-US" sz="1200" kern="0" dirty="0">
                          <a:effectLst/>
                        </a:rPr>
                        <a:t>倍</a:t>
                      </a:r>
                      <a:endParaRPr lang="zh-CN" sz="12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 xmlns:a16="http://schemas.microsoft.com/office/drawing/2014/main" val="10001"/>
                  </a:ext>
                </a:extLst>
              </a:tr>
            </a:tbl>
          </a:graphicData>
        </a:graphic>
      </p:graphicFrame>
      <p:sp>
        <p:nvSpPr>
          <p:cNvPr id="44" name="椭圆 43"/>
          <p:cNvSpPr/>
          <p:nvPr/>
        </p:nvSpPr>
        <p:spPr>
          <a:xfrm>
            <a:off x="378042" y="3828594"/>
            <a:ext cx="2069424" cy="2044640"/>
          </a:xfrm>
          <a:prstGeom prst="ellipse">
            <a:avLst/>
          </a:prstGeom>
          <a:solidFill>
            <a:srgbClr val="27A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bg1"/>
                </a:solidFill>
                <a:latin typeface="微软雅黑" pitchFamily="34" charset="-122"/>
                <a:ea typeface="微软雅黑" pitchFamily="34" charset="-122"/>
              </a:rPr>
              <a:t>智慧业务稽核系统</a:t>
            </a:r>
            <a:endParaRPr lang="zh-HK" altLang="en-US" sz="2400" b="1" dirty="0">
              <a:solidFill>
                <a:schemeClr val="bg1"/>
              </a:solidFill>
              <a:latin typeface="微软雅黑" pitchFamily="34" charset="-122"/>
              <a:ea typeface="微软雅黑" pitchFamily="34" charset="-122"/>
            </a:endParaRPr>
          </a:p>
        </p:txBody>
      </p:sp>
      <p:cxnSp>
        <p:nvCxnSpPr>
          <p:cNvPr id="45" name="直接连接符 44"/>
          <p:cNvCxnSpPr/>
          <p:nvPr/>
        </p:nvCxnSpPr>
        <p:spPr>
          <a:xfrm flipH="1">
            <a:off x="2475531" y="3291878"/>
            <a:ext cx="836611" cy="1426530"/>
          </a:xfrm>
          <a:prstGeom prst="line">
            <a:avLst/>
          </a:prstGeom>
          <a:ln w="12700">
            <a:solidFill>
              <a:srgbClr val="27A98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475528" y="4718408"/>
            <a:ext cx="816967" cy="1393032"/>
          </a:xfrm>
          <a:prstGeom prst="line">
            <a:avLst/>
          </a:prstGeom>
          <a:ln w="12700">
            <a:solidFill>
              <a:srgbClr val="27A98C"/>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2475528" y="4715947"/>
            <a:ext cx="1473027" cy="0"/>
          </a:xfrm>
          <a:prstGeom prst="line">
            <a:avLst/>
          </a:prstGeom>
          <a:ln w="12700">
            <a:solidFill>
              <a:srgbClr val="27A98C"/>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3292495" y="3299958"/>
            <a:ext cx="751497" cy="0"/>
          </a:xfrm>
          <a:prstGeom prst="line">
            <a:avLst/>
          </a:prstGeom>
          <a:ln w="12700">
            <a:solidFill>
              <a:srgbClr val="27A98C"/>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292495" y="6103065"/>
            <a:ext cx="751497" cy="0"/>
          </a:xfrm>
          <a:prstGeom prst="line">
            <a:avLst/>
          </a:prstGeom>
          <a:ln w="12700">
            <a:solidFill>
              <a:srgbClr val="27A98C"/>
            </a:solidFill>
          </a:ln>
        </p:spPr>
        <p:style>
          <a:lnRef idx="1">
            <a:schemeClr val="accent1"/>
          </a:lnRef>
          <a:fillRef idx="0">
            <a:schemeClr val="accent1"/>
          </a:fillRef>
          <a:effectRef idx="0">
            <a:schemeClr val="accent1"/>
          </a:effectRef>
          <a:fontRef idx="minor">
            <a:schemeClr val="tx1"/>
          </a:fontRef>
        </p:style>
      </p:cxnSp>
      <p:sp>
        <p:nvSpPr>
          <p:cNvPr id="50" name="椭圆 49"/>
          <p:cNvSpPr/>
          <p:nvPr/>
        </p:nvSpPr>
        <p:spPr>
          <a:xfrm>
            <a:off x="4029349" y="2892366"/>
            <a:ext cx="933764" cy="922579"/>
          </a:xfrm>
          <a:prstGeom prst="ellipse">
            <a:avLst/>
          </a:prstGeom>
          <a:solidFill>
            <a:srgbClr val="27A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800" dirty="0" smtClean="0">
                <a:latin typeface="张海山锐谐体2.0-授权联系：Samtype@QQ.com" panose="02000000000000000000" pitchFamily="2" charset="-122"/>
                <a:ea typeface="张海山锐谐体2.0-授权联系：Samtype@QQ.com" panose="02000000000000000000" pitchFamily="2" charset="-122"/>
              </a:rPr>
              <a:t>1</a:t>
            </a:r>
            <a:endParaRPr lang="zh-HK" altLang="en-US" sz="4800" dirty="0">
              <a:latin typeface="张海山锐谐体2.0-授权联系：Samtype@QQ.com" panose="02000000000000000000" pitchFamily="2" charset="-122"/>
              <a:ea typeface="张海山锐谐体2.0-授权联系：Samtype@QQ.com" panose="02000000000000000000" pitchFamily="2" charset="-122"/>
            </a:endParaRPr>
          </a:p>
        </p:txBody>
      </p:sp>
      <p:sp>
        <p:nvSpPr>
          <p:cNvPr id="51" name="椭圆 50"/>
          <p:cNvSpPr/>
          <p:nvPr/>
        </p:nvSpPr>
        <p:spPr>
          <a:xfrm>
            <a:off x="4015701" y="4290672"/>
            <a:ext cx="933764" cy="922579"/>
          </a:xfrm>
          <a:prstGeom prst="ellipse">
            <a:avLst/>
          </a:prstGeom>
          <a:solidFill>
            <a:srgbClr val="27A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800" dirty="0">
                <a:latin typeface="张海山锐谐体2.0-授权联系：Samtype@QQ.com" panose="02000000000000000000" pitchFamily="2" charset="-122"/>
                <a:ea typeface="张海山锐谐体2.0-授权联系：Samtype@QQ.com" panose="02000000000000000000" pitchFamily="2" charset="-122"/>
              </a:rPr>
              <a:t>2</a:t>
            </a:r>
            <a:endParaRPr lang="zh-HK" altLang="en-US" sz="4800" dirty="0">
              <a:latin typeface="张海山锐谐体2.0-授权联系：Samtype@QQ.com" panose="02000000000000000000" pitchFamily="2" charset="-122"/>
              <a:ea typeface="张海山锐谐体2.0-授权联系：Samtype@QQ.com" panose="02000000000000000000" pitchFamily="2" charset="-122"/>
            </a:endParaRPr>
          </a:p>
        </p:txBody>
      </p:sp>
      <p:sp>
        <p:nvSpPr>
          <p:cNvPr id="52" name="椭圆 51"/>
          <p:cNvSpPr/>
          <p:nvPr/>
        </p:nvSpPr>
        <p:spPr>
          <a:xfrm>
            <a:off x="4015701" y="5675330"/>
            <a:ext cx="933764" cy="922579"/>
          </a:xfrm>
          <a:prstGeom prst="ellipse">
            <a:avLst/>
          </a:prstGeom>
          <a:solidFill>
            <a:srgbClr val="27A9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sz="4800" dirty="0">
                <a:latin typeface="张海山锐谐体2.0-授权联系：Samtype@QQ.com" panose="02000000000000000000" pitchFamily="2" charset="-122"/>
                <a:ea typeface="张海山锐谐体2.0-授权联系：Samtype@QQ.com" panose="02000000000000000000" pitchFamily="2" charset="-122"/>
              </a:rPr>
              <a:t>3</a:t>
            </a:r>
            <a:endParaRPr lang="zh-HK" altLang="en-US" sz="4800" dirty="0">
              <a:latin typeface="张海山锐谐体2.0-授权联系：Samtype@QQ.com" panose="02000000000000000000" pitchFamily="2" charset="-122"/>
              <a:ea typeface="张海山锐谐体2.0-授权联系：Samtype@QQ.com" panose="02000000000000000000" pitchFamily="2" charset="-122"/>
            </a:endParaRPr>
          </a:p>
        </p:txBody>
      </p:sp>
      <p:sp>
        <p:nvSpPr>
          <p:cNvPr id="53" name="椭圆 52"/>
          <p:cNvSpPr/>
          <p:nvPr/>
        </p:nvSpPr>
        <p:spPr>
          <a:xfrm>
            <a:off x="4128317" y="2989937"/>
            <a:ext cx="734845" cy="726041"/>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4" name="椭圆 53"/>
          <p:cNvSpPr/>
          <p:nvPr/>
        </p:nvSpPr>
        <p:spPr>
          <a:xfrm>
            <a:off x="4128317" y="4374594"/>
            <a:ext cx="734845" cy="726041"/>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5" name="椭圆 54"/>
          <p:cNvSpPr/>
          <p:nvPr/>
        </p:nvSpPr>
        <p:spPr>
          <a:xfrm>
            <a:off x="4128317" y="5759252"/>
            <a:ext cx="734845" cy="726041"/>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51"/>
          <p:cNvSpPr txBox="1"/>
          <p:nvPr/>
        </p:nvSpPr>
        <p:spPr>
          <a:xfrm>
            <a:off x="128968" y="5882084"/>
            <a:ext cx="2982721" cy="461665"/>
          </a:xfrm>
          <a:prstGeom prst="rect">
            <a:avLst/>
          </a:prstGeom>
          <a:noFill/>
        </p:spPr>
        <p:txBody>
          <a:bodyPr wrap="square" rtlCol="0">
            <a:spAutoFit/>
          </a:bodyPr>
          <a:lstStyle/>
          <a:p>
            <a:r>
              <a:rPr lang="zh-CN" altLang="en-US" sz="1200" dirty="0" smtClean="0">
                <a:latin typeface="微软雅黑" pitchFamily="34" charset="-122"/>
                <a:ea typeface="微软雅黑" pitchFamily="34" charset="-122"/>
              </a:rPr>
              <a:t>基于</a:t>
            </a:r>
            <a:r>
              <a:rPr lang="en-US" altLang="zh-CN" sz="1200" dirty="0" err="1" smtClean="0">
                <a:latin typeface="微软雅黑" pitchFamily="34" charset="-122"/>
                <a:ea typeface="微软雅黑" pitchFamily="34" charset="-122"/>
              </a:rPr>
              <a:t>kubernetes+docker+springcloud</a:t>
            </a:r>
            <a:r>
              <a:rPr lang="zh-CN" altLang="en-US" sz="1200" dirty="0" smtClean="0">
                <a:latin typeface="微软雅黑" pitchFamily="34" charset="-122"/>
                <a:ea typeface="微软雅黑" pitchFamily="34" charset="-122"/>
              </a:rPr>
              <a:t>实现对各省公司的稽核业务的支撑。</a:t>
            </a:r>
            <a:endParaRPr lang="zh-HK" altLang="en-US" sz="1200" dirty="0">
              <a:latin typeface="微软雅黑" pitchFamily="34" charset="-122"/>
              <a:ea typeface="微软雅黑" pitchFamily="34" charset="-122"/>
            </a:endParaRPr>
          </a:p>
        </p:txBody>
      </p:sp>
      <p:sp>
        <p:nvSpPr>
          <p:cNvPr id="57" name="矩形 56"/>
          <p:cNvSpPr/>
          <p:nvPr/>
        </p:nvSpPr>
        <p:spPr>
          <a:xfrm>
            <a:off x="5185591" y="4407638"/>
            <a:ext cx="3712745" cy="830997"/>
          </a:xfrm>
          <a:prstGeom prst="rect">
            <a:avLst/>
          </a:prstGeom>
        </p:spPr>
        <p:txBody>
          <a:bodyPr wrap="square">
            <a:spAutoFit/>
          </a:bodyPr>
          <a:lstStyle/>
          <a:p>
            <a:r>
              <a:rPr lang="zh-CN" altLang="en-US" sz="1600" dirty="0" smtClean="0">
                <a:solidFill>
                  <a:srgbClr val="27A98C"/>
                </a:solidFill>
                <a:latin typeface="微软雅黑" pitchFamily="34" charset="-122"/>
                <a:ea typeface="微软雅黑" pitchFamily="34" charset="-122"/>
              </a:rPr>
              <a:t>编排调度： </a:t>
            </a:r>
            <a:r>
              <a:rPr lang="en-US" altLang="zh-CN" sz="1600" dirty="0" err="1" smtClean="0">
                <a:latin typeface="微软雅黑" pitchFamily="34" charset="-122"/>
                <a:ea typeface="微软雅黑" pitchFamily="34" charset="-122"/>
              </a:rPr>
              <a:t>kubernetes</a:t>
            </a:r>
            <a:endParaRPr lang="en-US" altLang="zh-CN" sz="1600" dirty="0" smtClean="0">
              <a:latin typeface="微软雅黑" pitchFamily="34" charset="-122"/>
              <a:ea typeface="微软雅黑" pitchFamily="34" charset="-122"/>
            </a:endParaRPr>
          </a:p>
          <a:p>
            <a:r>
              <a:rPr lang="zh-CN" altLang="en-US" sz="1600" dirty="0" smtClean="0">
                <a:solidFill>
                  <a:srgbClr val="27A98C"/>
                </a:solidFill>
                <a:latin typeface="微软雅黑" pitchFamily="34" charset="-122"/>
                <a:ea typeface="微软雅黑" pitchFamily="34" charset="-122"/>
              </a:rPr>
              <a:t>容器：</a:t>
            </a:r>
            <a:r>
              <a:rPr lang="en-US" altLang="zh-CN" sz="1600" dirty="0" err="1" smtClean="0">
                <a:latin typeface="微软雅黑" pitchFamily="34" charset="-122"/>
                <a:ea typeface="微软雅黑" pitchFamily="34" charset="-122"/>
              </a:rPr>
              <a:t>docker</a:t>
            </a:r>
            <a:endParaRPr lang="en-US" altLang="zh-CN" sz="1600" dirty="0" smtClean="0">
              <a:latin typeface="微软雅黑" pitchFamily="34" charset="-122"/>
              <a:ea typeface="微软雅黑" pitchFamily="34" charset="-122"/>
            </a:endParaRPr>
          </a:p>
          <a:p>
            <a:endParaRPr lang="en-US" altLang="zh-CN" sz="1600" dirty="0" smtClean="0"/>
          </a:p>
        </p:txBody>
      </p:sp>
      <p:sp>
        <p:nvSpPr>
          <p:cNvPr id="58" name="文本框 53"/>
          <p:cNvSpPr txBox="1"/>
          <p:nvPr/>
        </p:nvSpPr>
        <p:spPr>
          <a:xfrm>
            <a:off x="5144653" y="5766912"/>
            <a:ext cx="5637079" cy="830997"/>
          </a:xfrm>
          <a:prstGeom prst="rect">
            <a:avLst/>
          </a:prstGeom>
          <a:noFill/>
        </p:spPr>
        <p:txBody>
          <a:bodyPr wrap="square" rtlCol="0">
            <a:spAutoFit/>
          </a:bodyPr>
          <a:lstStyle/>
          <a:p>
            <a:r>
              <a:rPr lang="zh-CN" altLang="en-US" sz="1600" dirty="0" smtClean="0">
                <a:solidFill>
                  <a:srgbClr val="27A98C"/>
                </a:solidFill>
                <a:latin typeface="微软雅黑" pitchFamily="34" charset="-122"/>
                <a:ea typeface="微软雅黑" pitchFamily="34" charset="-122"/>
              </a:rPr>
              <a:t>镜像管理：</a:t>
            </a:r>
            <a:r>
              <a:rPr lang="en-US" altLang="zh-CN" sz="1600" dirty="0" smtClean="0">
                <a:latin typeface="微软雅黑" pitchFamily="34" charset="-122"/>
                <a:ea typeface="微软雅黑" pitchFamily="34" charset="-122"/>
              </a:rPr>
              <a:t>harbor</a:t>
            </a:r>
          </a:p>
          <a:p>
            <a:r>
              <a:rPr lang="zh-CN" altLang="en-US" sz="1600" dirty="0" smtClean="0">
                <a:solidFill>
                  <a:srgbClr val="27A98C"/>
                </a:solidFill>
                <a:latin typeface="微软雅黑" pitchFamily="34" charset="-122"/>
                <a:ea typeface="微软雅黑" pitchFamily="34" charset="-122"/>
              </a:rPr>
              <a:t>监控：</a:t>
            </a:r>
            <a:r>
              <a:rPr lang="en-US" altLang="zh-CN" sz="1600" dirty="0" err="1" smtClean="0">
                <a:latin typeface="微软雅黑" pitchFamily="34" charset="-122"/>
                <a:ea typeface="微软雅黑" pitchFamily="34" charset="-122"/>
              </a:rPr>
              <a:t>zabbix</a:t>
            </a:r>
            <a:r>
              <a:rPr lang="en-US" altLang="zh-CN" sz="1600" dirty="0" smtClean="0">
                <a:latin typeface="微软雅黑" pitchFamily="34" charset="-122"/>
                <a:ea typeface="微软雅黑" pitchFamily="34" charset="-122"/>
              </a:rPr>
              <a:t>+ </a:t>
            </a:r>
            <a:r>
              <a:rPr lang="en-US" altLang="zh-CN" sz="1600" dirty="0" err="1" smtClean="0">
                <a:latin typeface="微软雅黑" pitchFamily="34" charset="-122"/>
                <a:ea typeface="微软雅黑" pitchFamily="34" charset="-122"/>
              </a:rPr>
              <a:t>prometheus</a:t>
            </a:r>
            <a:endParaRPr lang="en-US" altLang="zh-CN" sz="1600" dirty="0" smtClean="0">
              <a:latin typeface="微软雅黑" pitchFamily="34" charset="-122"/>
              <a:ea typeface="微软雅黑" pitchFamily="34" charset="-122"/>
            </a:endParaRPr>
          </a:p>
          <a:p>
            <a:r>
              <a:rPr lang="zh-CN" altLang="en-US" sz="1600" dirty="0" smtClean="0">
                <a:solidFill>
                  <a:srgbClr val="27A98C"/>
                </a:solidFill>
                <a:latin typeface="微软雅黑" pitchFamily="34" charset="-122"/>
                <a:ea typeface="微软雅黑" pitchFamily="34" charset="-122"/>
              </a:rPr>
              <a:t>分布式存储：</a:t>
            </a:r>
            <a:r>
              <a:rPr lang="en-US" altLang="zh-CN" sz="1600" dirty="0" err="1" smtClean="0">
                <a:latin typeface="微软雅黑" pitchFamily="34" charset="-122"/>
                <a:ea typeface="微软雅黑" pitchFamily="34" charset="-122"/>
              </a:rPr>
              <a:t>ceph</a:t>
            </a:r>
            <a:endParaRPr lang="zh-HK" altLang="en-US" sz="1600" dirty="0">
              <a:latin typeface="微软雅黑" pitchFamily="34" charset="-122"/>
              <a:ea typeface="微软雅黑" pitchFamily="34" charset="-122"/>
            </a:endParaRPr>
          </a:p>
        </p:txBody>
      </p:sp>
      <p:sp>
        <p:nvSpPr>
          <p:cNvPr id="71" name="矩形 70"/>
          <p:cNvSpPr/>
          <p:nvPr/>
        </p:nvSpPr>
        <p:spPr>
          <a:xfrm>
            <a:off x="5144653" y="2980983"/>
            <a:ext cx="4572000" cy="830997"/>
          </a:xfrm>
          <a:prstGeom prst="rect">
            <a:avLst/>
          </a:prstGeom>
        </p:spPr>
        <p:txBody>
          <a:bodyPr>
            <a:spAutoFit/>
          </a:bodyPr>
          <a:lstStyle/>
          <a:p>
            <a:r>
              <a:rPr lang="zh-CN" altLang="en-US" sz="1600" dirty="0" smtClean="0">
                <a:solidFill>
                  <a:srgbClr val="27A98C"/>
                </a:solidFill>
                <a:latin typeface="微软雅黑" pitchFamily="34" charset="-122"/>
                <a:ea typeface="微软雅黑" pitchFamily="34" charset="-122"/>
              </a:rPr>
              <a:t>服务注册和服务发现：</a:t>
            </a:r>
            <a:r>
              <a:rPr lang="en-US" altLang="zh-CN" sz="1600" dirty="0" smtClean="0">
                <a:latin typeface="微软雅黑" pitchFamily="34" charset="-122"/>
                <a:ea typeface="微软雅黑" pitchFamily="34" charset="-122"/>
              </a:rPr>
              <a:t> Eureka</a:t>
            </a:r>
          </a:p>
          <a:p>
            <a:r>
              <a:rPr lang="zh-CN" altLang="en-US" sz="1600" dirty="0" smtClean="0">
                <a:solidFill>
                  <a:srgbClr val="27A98C"/>
                </a:solidFill>
                <a:latin typeface="微软雅黑" pitchFamily="34" charset="-122"/>
                <a:ea typeface="微软雅黑" pitchFamily="34" charset="-122"/>
              </a:rPr>
              <a:t>路由： </a:t>
            </a:r>
            <a:r>
              <a:rPr lang="en-US" altLang="zh-CN" sz="1600" dirty="0" err="1" smtClean="0">
                <a:latin typeface="微软雅黑" pitchFamily="34" charset="-122"/>
                <a:ea typeface="微软雅黑" pitchFamily="34" charset="-122"/>
              </a:rPr>
              <a:t>Zuul</a:t>
            </a:r>
            <a:endParaRPr lang="en-US" altLang="zh-CN" sz="1600" dirty="0" smtClean="0">
              <a:latin typeface="微软雅黑" pitchFamily="34" charset="-122"/>
              <a:ea typeface="微软雅黑" pitchFamily="34" charset="-122"/>
            </a:endParaRPr>
          </a:p>
          <a:p>
            <a:r>
              <a:rPr lang="zh-CN" altLang="en-US" sz="1600" dirty="0" smtClean="0">
                <a:solidFill>
                  <a:srgbClr val="27A98C"/>
                </a:solidFill>
                <a:latin typeface="微软雅黑" pitchFamily="34" charset="-122"/>
                <a:ea typeface="微软雅黑" pitchFamily="34" charset="-122"/>
              </a:rPr>
              <a:t>负载均衡：</a:t>
            </a:r>
            <a:r>
              <a:rPr lang="en-US" altLang="zh-CN" sz="1600" dirty="0" smtClean="0">
                <a:latin typeface="微软雅黑" pitchFamily="34" charset="-122"/>
                <a:ea typeface="微软雅黑" pitchFamily="34" charset="-122"/>
              </a:rPr>
              <a:t> Ribbon</a:t>
            </a:r>
          </a:p>
        </p:txBody>
      </p:sp>
    </p:spTree>
    <p:extLst>
      <p:ext uri="{BB962C8B-B14F-4D97-AF65-F5344CB8AC3E}">
        <p14:creationId xmlns="" xmlns:p14="http://schemas.microsoft.com/office/powerpoint/2010/main" val="1768080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 name="五边形 50">
            <a:extLst>
              <a:ext uri="{FF2B5EF4-FFF2-40B4-BE49-F238E27FC236}">
                <a16:creationId xmlns="" xmlns:a16="http://schemas.microsoft.com/office/drawing/2014/main" id="{8092F222-67BC-2E48-808D-5DBF49449C22}"/>
              </a:ext>
            </a:extLst>
          </p:cNvPr>
          <p:cNvSpPr/>
          <p:nvPr/>
        </p:nvSpPr>
        <p:spPr>
          <a:xfrm>
            <a:off x="1" y="0"/>
            <a:ext cx="4148296" cy="6857999"/>
          </a:xfrm>
          <a:prstGeom prst="homePlate">
            <a:avLst>
              <a:gd name="adj" fmla="val 49087"/>
            </a:avLst>
          </a:prstGeom>
          <a:solidFill>
            <a:srgbClr val="10688B"/>
          </a:solidFill>
          <a:ln w="25400" cap="flat" cmpd="sng" algn="ctr">
            <a:noFill/>
            <a:prstDash val="solid"/>
          </a:ln>
          <a:effectLst/>
        </p:spPr>
        <p:txBody>
          <a:bodyPr rot="0" spcFirstLastPara="0" vertOverflow="overflow" horzOverflow="overflow" vert="horz" wrap="square" lIns="91435" tIns="45717" rIns="91435" bIns="45717" numCol="1" spcCol="0" rtlCol="0" fromWordArt="0" anchor="ctr" anchorCtr="0" forceAA="0" compatLnSpc="1">
            <a:prstTxWarp prst="textNoShape">
              <a:avLst/>
            </a:prstTxWarp>
            <a:noAutofit/>
          </a:bodyPr>
          <a:lstStyle/>
          <a:p>
            <a:pPr algn="ctr" defTabSz="914237">
              <a:defRPr/>
            </a:pPr>
            <a:endParaRPr lang="zh-CN" altLang="en-US" kern="0">
              <a:solidFill>
                <a:prstClr val="white"/>
              </a:solidFill>
              <a:latin typeface="Calibri"/>
              <a:ea typeface="宋体" panose="02010600030101010101" pitchFamily="2" charset="-122"/>
            </a:endParaRPr>
          </a:p>
        </p:txBody>
      </p:sp>
      <p:sp>
        <p:nvSpPr>
          <p:cNvPr id="31" name="TextBox 19">
            <a:extLst>
              <a:ext uri="{FF2B5EF4-FFF2-40B4-BE49-F238E27FC236}">
                <a16:creationId xmlns="" xmlns:a16="http://schemas.microsoft.com/office/drawing/2014/main" id="{35A6774A-4B13-434B-8722-BC9AAF7D1FEF}"/>
              </a:ext>
            </a:extLst>
          </p:cNvPr>
          <p:cNvSpPr txBox="1"/>
          <p:nvPr/>
        </p:nvSpPr>
        <p:spPr>
          <a:xfrm>
            <a:off x="536097" y="2979195"/>
            <a:ext cx="2268252" cy="830997"/>
          </a:xfrm>
          <a:prstGeom prst="rect">
            <a:avLst/>
          </a:prstGeom>
          <a:noFill/>
        </p:spPr>
        <p:txBody>
          <a:bodyPr wrap="square" lIns="68576" tIns="34289" rIns="68576" bIns="34289" rtlCol="0">
            <a:spAutoFit/>
          </a:bodyPr>
          <a:lstStyle/>
          <a:p>
            <a:pPr algn="ctr"/>
            <a:r>
              <a:rPr lang="zh-CN" altLang="en-US" sz="5000" b="1" dirty="0">
                <a:solidFill>
                  <a:schemeClr val="bg1">
                    <a:lumMod val="95000"/>
                  </a:schemeClr>
                </a:solidFill>
                <a:latin typeface="微软雅黑" pitchFamily="34" charset="-122"/>
                <a:ea typeface="微软雅黑" pitchFamily="34" charset="-122"/>
              </a:rPr>
              <a:t>目录</a:t>
            </a:r>
          </a:p>
        </p:txBody>
      </p:sp>
      <p:sp>
        <p:nvSpPr>
          <p:cNvPr id="17" name="圆角矩形 16">
            <a:extLst>
              <a:ext uri="{FF2B5EF4-FFF2-40B4-BE49-F238E27FC236}">
                <a16:creationId xmlns="" xmlns:a16="http://schemas.microsoft.com/office/drawing/2014/main" id="{B05D971E-B477-0E43-89E8-F09C5594BDE2}"/>
              </a:ext>
            </a:extLst>
          </p:cNvPr>
          <p:cNvSpPr/>
          <p:nvPr/>
        </p:nvSpPr>
        <p:spPr>
          <a:xfrm>
            <a:off x="4257620" y="2427222"/>
            <a:ext cx="776951" cy="451412"/>
          </a:xfrm>
          <a:prstGeom prst="roundRect">
            <a:avLst/>
          </a:prstGeom>
          <a:solidFill>
            <a:srgbClr val="10688B"/>
          </a:solidFill>
          <a:ln w="25400" cap="flat" cmpd="sng" algn="ctr">
            <a:noFill/>
            <a:prstDash val="solid"/>
          </a:ln>
          <a:effectLst/>
        </p:spPr>
        <p:txBody>
          <a:bodyPr lIns="68580" tIns="34291" rIns="68580" bIns="34291" rtlCol="0" anchor="ctr"/>
          <a:lstStyle/>
          <a:p>
            <a:pPr algn="ctr" defTabSz="914237"/>
            <a:endParaRPr lang="zh-CN" altLang="en-US" kern="0" dirty="0">
              <a:solidFill>
                <a:prstClr val="white"/>
              </a:solidFill>
              <a:latin typeface="Calibri"/>
              <a:ea typeface="宋体" panose="02010600030101010101" pitchFamily="2" charset="-122"/>
            </a:endParaRPr>
          </a:p>
        </p:txBody>
      </p:sp>
      <p:sp>
        <p:nvSpPr>
          <p:cNvPr id="18" name="圆角矩形 17">
            <a:extLst>
              <a:ext uri="{FF2B5EF4-FFF2-40B4-BE49-F238E27FC236}">
                <a16:creationId xmlns="" xmlns:a16="http://schemas.microsoft.com/office/drawing/2014/main" id="{36980A06-DBC0-6B4F-BC19-CF462413C474}"/>
              </a:ext>
            </a:extLst>
          </p:cNvPr>
          <p:cNvSpPr/>
          <p:nvPr/>
        </p:nvSpPr>
        <p:spPr>
          <a:xfrm>
            <a:off x="4257620" y="3165386"/>
            <a:ext cx="776951" cy="451412"/>
          </a:xfrm>
          <a:prstGeom prst="roundRect">
            <a:avLst/>
          </a:prstGeom>
          <a:solidFill>
            <a:srgbClr val="77BC44"/>
          </a:solidFill>
          <a:ln w="25400" cap="flat" cmpd="sng" algn="ctr">
            <a:noFill/>
            <a:prstDash val="solid"/>
          </a:ln>
          <a:effectLst/>
        </p:spPr>
        <p:txBody>
          <a:bodyPr lIns="68580" tIns="34291" rIns="68580" bIns="34291" rtlCol="0" anchor="ctr"/>
          <a:lstStyle/>
          <a:p>
            <a:pPr algn="ctr" defTabSz="914237"/>
            <a:endParaRPr lang="zh-CN" altLang="en-US" sz="1100" b="1" kern="0">
              <a:solidFill>
                <a:prstClr val="white"/>
              </a:solidFill>
              <a:latin typeface="Calibri"/>
              <a:ea typeface="宋体" panose="02010600030101010101" pitchFamily="2" charset="-122"/>
            </a:endParaRPr>
          </a:p>
        </p:txBody>
      </p:sp>
      <p:sp>
        <p:nvSpPr>
          <p:cNvPr id="19" name="圆角矩形 18">
            <a:extLst>
              <a:ext uri="{FF2B5EF4-FFF2-40B4-BE49-F238E27FC236}">
                <a16:creationId xmlns="" xmlns:a16="http://schemas.microsoft.com/office/drawing/2014/main" id="{07E72506-13EA-C54C-A870-5C810CEB4AD1}"/>
              </a:ext>
            </a:extLst>
          </p:cNvPr>
          <p:cNvSpPr/>
          <p:nvPr/>
        </p:nvSpPr>
        <p:spPr>
          <a:xfrm>
            <a:off x="4257620" y="3903554"/>
            <a:ext cx="776951" cy="451412"/>
          </a:xfrm>
          <a:prstGeom prst="roundRect">
            <a:avLst/>
          </a:prstGeom>
          <a:solidFill>
            <a:srgbClr val="77BC44"/>
          </a:solidFill>
          <a:ln w="25400" cap="flat" cmpd="sng" algn="ctr">
            <a:noFill/>
            <a:prstDash val="solid"/>
          </a:ln>
          <a:effectLst/>
        </p:spPr>
        <p:txBody>
          <a:bodyPr lIns="68580" tIns="34291" rIns="68580" bIns="34291" rtlCol="0" anchor="ctr"/>
          <a:lstStyle/>
          <a:p>
            <a:pPr algn="ctr" defTabSz="914237">
              <a:defRPr/>
            </a:pPr>
            <a:endParaRPr lang="zh-CN" altLang="en-US" kern="0">
              <a:solidFill>
                <a:prstClr val="white"/>
              </a:solidFill>
              <a:latin typeface="Calibri"/>
              <a:ea typeface="宋体" panose="02010600030101010101" pitchFamily="2" charset="-122"/>
            </a:endParaRPr>
          </a:p>
        </p:txBody>
      </p:sp>
      <p:sp>
        <p:nvSpPr>
          <p:cNvPr id="21" name="椭圆 80">
            <a:extLst>
              <a:ext uri="{FF2B5EF4-FFF2-40B4-BE49-F238E27FC236}">
                <a16:creationId xmlns="" xmlns:a16="http://schemas.microsoft.com/office/drawing/2014/main" id="{72B3E6C9-FDFB-8A40-B1E9-8ABE16D3D1C4}"/>
              </a:ext>
            </a:extLst>
          </p:cNvPr>
          <p:cNvSpPr/>
          <p:nvPr/>
        </p:nvSpPr>
        <p:spPr bwMode="auto">
          <a:xfrm>
            <a:off x="4242160" y="2392918"/>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9" rIns="51435" bIns="2571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237" eaLnBrk="1" hangingPunct="1">
              <a:defRPr/>
            </a:pPr>
            <a:r>
              <a:rPr lang="en-US" altLang="zh-CN" b="1" kern="0" dirty="0" smtClean="0">
                <a:solidFill>
                  <a:srgbClr val="FFFFFF"/>
                </a:solidFill>
                <a:latin typeface="微软雅黑" pitchFamily="34" charset="-122"/>
                <a:ea typeface="微软雅黑" pitchFamily="34" charset="-122"/>
              </a:rPr>
              <a:t>01</a:t>
            </a:r>
            <a:endParaRPr lang="zh-CN" altLang="en-US" sz="2100" b="1" kern="0" dirty="0">
              <a:solidFill>
                <a:srgbClr val="FFFFFF"/>
              </a:solidFill>
              <a:latin typeface="微软雅黑" pitchFamily="34" charset="-122"/>
              <a:ea typeface="微软雅黑" pitchFamily="34" charset="-122"/>
            </a:endParaRPr>
          </a:p>
        </p:txBody>
      </p:sp>
      <p:sp>
        <p:nvSpPr>
          <p:cNvPr id="22" name="椭圆 80">
            <a:extLst>
              <a:ext uri="{FF2B5EF4-FFF2-40B4-BE49-F238E27FC236}">
                <a16:creationId xmlns="" xmlns:a16="http://schemas.microsoft.com/office/drawing/2014/main" id="{F9F3778E-11E5-DD4A-B7A2-19F872E1C43D}"/>
              </a:ext>
            </a:extLst>
          </p:cNvPr>
          <p:cNvSpPr/>
          <p:nvPr/>
        </p:nvSpPr>
        <p:spPr bwMode="auto">
          <a:xfrm>
            <a:off x="4242160" y="3131084"/>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9" rIns="51435" bIns="2571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237" eaLnBrk="1" hangingPunct="1">
              <a:defRPr/>
            </a:pPr>
            <a:r>
              <a:rPr lang="en-US" altLang="zh-CN" b="1" kern="0" dirty="0" smtClean="0">
                <a:solidFill>
                  <a:srgbClr val="FFFFFF"/>
                </a:solidFill>
                <a:latin typeface="微软雅黑" pitchFamily="34" charset="-122"/>
                <a:ea typeface="微软雅黑" pitchFamily="34" charset="-122"/>
              </a:rPr>
              <a:t>02</a:t>
            </a:r>
            <a:endParaRPr lang="zh-CN" altLang="en-US" sz="2100" b="1" kern="0" dirty="0">
              <a:solidFill>
                <a:srgbClr val="FFFFFF"/>
              </a:solidFill>
              <a:latin typeface="微软雅黑" pitchFamily="34" charset="-122"/>
              <a:ea typeface="微软雅黑" pitchFamily="34" charset="-122"/>
            </a:endParaRPr>
          </a:p>
        </p:txBody>
      </p:sp>
      <p:sp>
        <p:nvSpPr>
          <p:cNvPr id="23" name="椭圆 80">
            <a:extLst>
              <a:ext uri="{FF2B5EF4-FFF2-40B4-BE49-F238E27FC236}">
                <a16:creationId xmlns="" xmlns:a16="http://schemas.microsoft.com/office/drawing/2014/main" id="{A544CC64-13EA-6E40-9654-2C055A50D114}"/>
              </a:ext>
            </a:extLst>
          </p:cNvPr>
          <p:cNvSpPr/>
          <p:nvPr/>
        </p:nvSpPr>
        <p:spPr bwMode="auto">
          <a:xfrm>
            <a:off x="4242160" y="3882936"/>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9" rIns="51435" bIns="2571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237" eaLnBrk="1" hangingPunct="1">
              <a:defRPr/>
            </a:pPr>
            <a:r>
              <a:rPr lang="en-US" altLang="zh-CN" b="1" kern="0" dirty="0" smtClean="0">
                <a:solidFill>
                  <a:srgbClr val="FFFFFF"/>
                </a:solidFill>
                <a:latin typeface="微软雅黑" pitchFamily="34" charset="-122"/>
                <a:ea typeface="微软雅黑" pitchFamily="34" charset="-122"/>
              </a:rPr>
              <a:t>03</a:t>
            </a:r>
            <a:endParaRPr lang="zh-CN" altLang="en-US" sz="2100" b="1" kern="0" dirty="0">
              <a:solidFill>
                <a:srgbClr val="FFFFFF"/>
              </a:solidFill>
              <a:latin typeface="微软雅黑" pitchFamily="34" charset="-122"/>
              <a:ea typeface="微软雅黑" pitchFamily="34" charset="-122"/>
            </a:endParaRPr>
          </a:p>
        </p:txBody>
      </p:sp>
      <p:sp>
        <p:nvSpPr>
          <p:cNvPr id="25" name="矩形 39">
            <a:extLst>
              <a:ext uri="{FF2B5EF4-FFF2-40B4-BE49-F238E27FC236}">
                <a16:creationId xmlns="" xmlns:a16="http://schemas.microsoft.com/office/drawing/2014/main" id="{EC85FC43-AAF6-6940-ABE2-BFF8F1C094E7}"/>
              </a:ext>
            </a:extLst>
          </p:cNvPr>
          <p:cNvSpPr>
            <a:spLocks noChangeArrowheads="1"/>
          </p:cNvSpPr>
          <p:nvPr/>
        </p:nvSpPr>
        <p:spPr bwMode="auto">
          <a:xfrm>
            <a:off x="5300423" y="2406580"/>
            <a:ext cx="3589577" cy="484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1" rIns="68580" bIns="3429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defTabSz="914237">
              <a:lnSpc>
                <a:spcPct val="150000"/>
              </a:lnSpc>
              <a:spcBef>
                <a:spcPts val="563"/>
              </a:spcBef>
            </a:pPr>
            <a:r>
              <a:rPr lang="zh-CN" altLang="en-US" b="1" kern="0" dirty="0" smtClean="0">
                <a:solidFill>
                  <a:srgbClr val="115D80"/>
                </a:solidFill>
                <a:latin typeface="微软雅黑" pitchFamily="34" charset="-122"/>
                <a:ea typeface="微软雅黑" pitchFamily="34" charset="-122"/>
              </a:rPr>
              <a:t>中国移动人工智能平台技术介绍</a:t>
            </a:r>
            <a:endParaRPr lang="zh-CN" altLang="en-US" b="1" kern="0" dirty="0">
              <a:solidFill>
                <a:srgbClr val="115D80"/>
              </a:solidFill>
              <a:latin typeface="微软雅黑" pitchFamily="34" charset="-122"/>
              <a:ea typeface="微软雅黑" pitchFamily="34" charset="-122"/>
            </a:endParaRPr>
          </a:p>
        </p:txBody>
      </p:sp>
      <p:sp>
        <p:nvSpPr>
          <p:cNvPr id="26" name="矩形 39">
            <a:extLst>
              <a:ext uri="{FF2B5EF4-FFF2-40B4-BE49-F238E27FC236}">
                <a16:creationId xmlns="" xmlns:a16="http://schemas.microsoft.com/office/drawing/2014/main" id="{5AEA1566-1FD5-3C40-A1D0-E59E12C6620B}"/>
              </a:ext>
            </a:extLst>
          </p:cNvPr>
          <p:cNvSpPr>
            <a:spLocks noChangeArrowheads="1"/>
          </p:cNvSpPr>
          <p:nvPr/>
        </p:nvSpPr>
        <p:spPr bwMode="auto">
          <a:xfrm>
            <a:off x="5300423" y="3145541"/>
            <a:ext cx="3215780" cy="484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1" rIns="68580" bIns="3429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defTabSz="914237">
              <a:lnSpc>
                <a:spcPct val="150000"/>
              </a:lnSpc>
              <a:spcBef>
                <a:spcPts val="563"/>
              </a:spcBef>
            </a:pPr>
            <a:r>
              <a:rPr lang="zh-CN" altLang="en-US" b="1" kern="0" dirty="0" smtClean="0">
                <a:solidFill>
                  <a:prstClr val="black">
                    <a:lumMod val="65000"/>
                    <a:lumOff val="35000"/>
                  </a:prstClr>
                </a:solidFill>
                <a:latin typeface="微软雅黑" pitchFamily="34" charset="-122"/>
                <a:ea typeface="微软雅黑" pitchFamily="34" charset="-122"/>
              </a:rPr>
              <a:t>中国移动人工智能平台建设</a:t>
            </a:r>
            <a:endParaRPr lang="zh-CN" altLang="en-US" dirty="0">
              <a:solidFill>
                <a:prstClr val="white">
                  <a:lumMod val="50000"/>
                </a:prstClr>
              </a:solidFill>
              <a:latin typeface="微软雅黑" pitchFamily="34" charset="-122"/>
              <a:ea typeface="微软雅黑" pitchFamily="34" charset="-122"/>
              <a:cs typeface="宋体" charset="-122"/>
            </a:endParaRPr>
          </a:p>
        </p:txBody>
      </p:sp>
      <p:sp>
        <p:nvSpPr>
          <p:cNvPr id="27" name="矩形 39">
            <a:extLst>
              <a:ext uri="{FF2B5EF4-FFF2-40B4-BE49-F238E27FC236}">
                <a16:creationId xmlns="" xmlns:a16="http://schemas.microsoft.com/office/drawing/2014/main" id="{1543328E-20C6-1647-A48C-CE5B014F7D1F}"/>
              </a:ext>
            </a:extLst>
          </p:cNvPr>
          <p:cNvSpPr>
            <a:spLocks noChangeArrowheads="1"/>
          </p:cNvSpPr>
          <p:nvPr/>
        </p:nvSpPr>
        <p:spPr bwMode="auto">
          <a:xfrm>
            <a:off x="5300421" y="3889588"/>
            <a:ext cx="3589579" cy="429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1" rIns="68580" bIns="3429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30000"/>
              </a:lnSpc>
              <a:defRPr/>
            </a:pPr>
            <a:r>
              <a:rPr lang="zh-CN" altLang="en-US" b="1" kern="0" dirty="0" smtClean="0">
                <a:solidFill>
                  <a:prstClr val="black">
                    <a:lumMod val="65000"/>
                    <a:lumOff val="35000"/>
                  </a:prstClr>
                </a:solidFill>
                <a:latin typeface="微软雅黑" pitchFamily="34" charset="-122"/>
                <a:ea typeface="微软雅黑" pitchFamily="34" charset="-122"/>
              </a:rPr>
              <a:t>中国移动人工智能平台其他案例</a:t>
            </a:r>
            <a:endParaRPr lang="zh-CN" altLang="en-US" b="1" kern="0" dirty="0">
              <a:solidFill>
                <a:prstClr val="black">
                  <a:lumMod val="65000"/>
                  <a:lumOff val="35000"/>
                </a:prstClr>
              </a:solidFill>
              <a:latin typeface="微软雅黑" pitchFamily="34" charset="-122"/>
              <a:ea typeface="微软雅黑" pitchFamily="34" charset="-122"/>
            </a:endParaRPr>
          </a:p>
        </p:txBody>
      </p:sp>
    </p:spTree>
    <p:extLst>
      <p:ext uri="{BB962C8B-B14F-4D97-AF65-F5344CB8AC3E}">
        <p14:creationId xmlns="" xmlns:p14="http://schemas.microsoft.com/office/powerpoint/2010/main" val="225460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 name="五边形 50">
            <a:extLst>
              <a:ext uri="{FF2B5EF4-FFF2-40B4-BE49-F238E27FC236}">
                <a16:creationId xmlns="" xmlns:a16="http://schemas.microsoft.com/office/drawing/2014/main" id="{8092F222-67BC-2E48-808D-5DBF49449C22}"/>
              </a:ext>
            </a:extLst>
          </p:cNvPr>
          <p:cNvSpPr/>
          <p:nvPr/>
        </p:nvSpPr>
        <p:spPr>
          <a:xfrm>
            <a:off x="1" y="0"/>
            <a:ext cx="4148296" cy="6857999"/>
          </a:xfrm>
          <a:prstGeom prst="homePlate">
            <a:avLst>
              <a:gd name="adj" fmla="val 49087"/>
            </a:avLst>
          </a:prstGeom>
          <a:solidFill>
            <a:srgbClr val="10688B"/>
          </a:solidFill>
          <a:ln w="25400" cap="flat" cmpd="sng" algn="ctr">
            <a:noFill/>
            <a:prstDash val="solid"/>
          </a:ln>
          <a:effectLst/>
        </p:spPr>
        <p:txBody>
          <a:bodyPr rot="0" spcFirstLastPara="0" vertOverflow="overflow" horzOverflow="overflow" vert="horz" wrap="square" lIns="91435" tIns="45717" rIns="91435" bIns="45717" numCol="1" spcCol="0" rtlCol="0" fromWordArt="0" anchor="ctr" anchorCtr="0" forceAA="0" compatLnSpc="1">
            <a:prstTxWarp prst="textNoShape">
              <a:avLst/>
            </a:prstTxWarp>
            <a:noAutofit/>
          </a:bodyPr>
          <a:lstStyle/>
          <a:p>
            <a:pPr algn="ctr" defTabSz="914237">
              <a:defRPr/>
            </a:pPr>
            <a:endParaRPr lang="zh-CN" altLang="en-US" kern="0">
              <a:solidFill>
                <a:prstClr val="white"/>
              </a:solidFill>
              <a:latin typeface="Calibri"/>
              <a:ea typeface="宋体" panose="02010600030101010101" pitchFamily="2" charset="-122"/>
            </a:endParaRPr>
          </a:p>
        </p:txBody>
      </p:sp>
      <p:sp>
        <p:nvSpPr>
          <p:cNvPr id="16" name="TextBox 19">
            <a:extLst>
              <a:ext uri="{FF2B5EF4-FFF2-40B4-BE49-F238E27FC236}">
                <a16:creationId xmlns="" xmlns:a16="http://schemas.microsoft.com/office/drawing/2014/main" id="{590B7A79-7516-CC4D-8866-61D9FEA0B41B}"/>
              </a:ext>
            </a:extLst>
          </p:cNvPr>
          <p:cNvSpPr txBox="1"/>
          <p:nvPr/>
        </p:nvSpPr>
        <p:spPr>
          <a:xfrm>
            <a:off x="536097" y="2979195"/>
            <a:ext cx="2268252" cy="830997"/>
          </a:xfrm>
          <a:prstGeom prst="rect">
            <a:avLst/>
          </a:prstGeom>
          <a:noFill/>
        </p:spPr>
        <p:txBody>
          <a:bodyPr wrap="square" lIns="68576" tIns="34289" rIns="68576" bIns="34289" rtlCol="0">
            <a:spAutoFit/>
          </a:bodyPr>
          <a:lstStyle/>
          <a:p>
            <a:pPr algn="ctr"/>
            <a:r>
              <a:rPr lang="zh-CN" altLang="en-US" sz="5000" b="1" dirty="0">
                <a:solidFill>
                  <a:schemeClr val="bg1">
                    <a:lumMod val="95000"/>
                  </a:schemeClr>
                </a:solidFill>
                <a:latin typeface="微软雅黑" pitchFamily="34" charset="-122"/>
                <a:ea typeface="微软雅黑" pitchFamily="34" charset="-122"/>
              </a:rPr>
              <a:t>目录</a:t>
            </a:r>
          </a:p>
        </p:txBody>
      </p:sp>
      <p:sp>
        <p:nvSpPr>
          <p:cNvPr id="30" name="圆角矩形 29">
            <a:extLst>
              <a:ext uri="{FF2B5EF4-FFF2-40B4-BE49-F238E27FC236}">
                <a16:creationId xmlns="" xmlns:a16="http://schemas.microsoft.com/office/drawing/2014/main" id="{B05D971E-B477-0E43-89E8-F09C5594BDE2}"/>
              </a:ext>
            </a:extLst>
          </p:cNvPr>
          <p:cNvSpPr/>
          <p:nvPr/>
        </p:nvSpPr>
        <p:spPr>
          <a:xfrm>
            <a:off x="4257620" y="2846322"/>
            <a:ext cx="776951" cy="451412"/>
          </a:xfrm>
          <a:prstGeom prst="roundRect">
            <a:avLst/>
          </a:prstGeom>
          <a:solidFill>
            <a:srgbClr val="77BC44"/>
          </a:solidFill>
          <a:ln w="25400" cap="flat" cmpd="sng" algn="ctr">
            <a:noFill/>
            <a:prstDash val="solid"/>
          </a:ln>
          <a:effectLst/>
        </p:spPr>
        <p:txBody>
          <a:bodyPr lIns="68580" tIns="34291" rIns="68580" bIns="34291" rtlCol="0" anchor="ctr"/>
          <a:lstStyle/>
          <a:p>
            <a:pPr algn="ctr" defTabSz="914237"/>
            <a:endParaRPr lang="zh-CN" altLang="en-US" sz="1100" b="1" kern="0" dirty="0">
              <a:solidFill>
                <a:prstClr val="white"/>
              </a:solidFill>
              <a:latin typeface="Calibri"/>
              <a:ea typeface="宋体" panose="02010600030101010101" pitchFamily="2" charset="-122"/>
            </a:endParaRPr>
          </a:p>
        </p:txBody>
      </p:sp>
      <p:sp>
        <p:nvSpPr>
          <p:cNvPr id="31" name="圆角矩形 30">
            <a:extLst>
              <a:ext uri="{FF2B5EF4-FFF2-40B4-BE49-F238E27FC236}">
                <a16:creationId xmlns="" xmlns:a16="http://schemas.microsoft.com/office/drawing/2014/main" id="{36980A06-DBC0-6B4F-BC19-CF462413C474}"/>
              </a:ext>
            </a:extLst>
          </p:cNvPr>
          <p:cNvSpPr/>
          <p:nvPr/>
        </p:nvSpPr>
        <p:spPr>
          <a:xfrm>
            <a:off x="4257620" y="3584486"/>
            <a:ext cx="776951" cy="451412"/>
          </a:xfrm>
          <a:prstGeom prst="roundRect">
            <a:avLst/>
          </a:prstGeom>
          <a:solidFill>
            <a:srgbClr val="77BC44"/>
          </a:solidFill>
          <a:ln w="25400" cap="flat" cmpd="sng" algn="ctr">
            <a:noFill/>
            <a:prstDash val="solid"/>
          </a:ln>
          <a:effectLst/>
        </p:spPr>
        <p:txBody>
          <a:bodyPr lIns="68580" tIns="34291" rIns="68580" bIns="34291" rtlCol="0" anchor="ctr"/>
          <a:lstStyle/>
          <a:p>
            <a:pPr algn="ctr" defTabSz="914237"/>
            <a:endParaRPr lang="zh-CN" altLang="en-US" sz="1100" b="1" kern="0" dirty="0">
              <a:solidFill>
                <a:prstClr val="white"/>
              </a:solidFill>
              <a:latin typeface="Calibri"/>
              <a:ea typeface="宋体" panose="02010600030101010101" pitchFamily="2" charset="-122"/>
            </a:endParaRPr>
          </a:p>
        </p:txBody>
      </p:sp>
      <p:sp>
        <p:nvSpPr>
          <p:cNvPr id="32" name="圆角矩形 31">
            <a:extLst>
              <a:ext uri="{FF2B5EF4-FFF2-40B4-BE49-F238E27FC236}">
                <a16:creationId xmlns="" xmlns:a16="http://schemas.microsoft.com/office/drawing/2014/main" id="{07E72506-13EA-C54C-A870-5C810CEB4AD1}"/>
              </a:ext>
            </a:extLst>
          </p:cNvPr>
          <p:cNvSpPr/>
          <p:nvPr/>
        </p:nvSpPr>
        <p:spPr>
          <a:xfrm>
            <a:off x="4257620" y="4322654"/>
            <a:ext cx="776951" cy="451412"/>
          </a:xfrm>
          <a:prstGeom prst="roundRect">
            <a:avLst/>
          </a:prstGeom>
          <a:solidFill>
            <a:srgbClr val="10688B"/>
          </a:solidFill>
          <a:ln w="25400" cap="flat" cmpd="sng" algn="ctr">
            <a:noFill/>
            <a:prstDash val="solid"/>
          </a:ln>
          <a:effectLst/>
        </p:spPr>
        <p:txBody>
          <a:bodyPr lIns="68580" tIns="34291" rIns="68580" bIns="34291" rtlCol="0" anchor="ctr"/>
          <a:lstStyle/>
          <a:p>
            <a:pPr algn="ctr" defTabSz="914237">
              <a:defRPr/>
            </a:pPr>
            <a:endParaRPr lang="zh-CN" altLang="en-US" kern="0">
              <a:solidFill>
                <a:prstClr val="white"/>
              </a:solidFill>
              <a:latin typeface="Calibri"/>
              <a:ea typeface="宋体" panose="02010600030101010101" pitchFamily="2" charset="-122"/>
            </a:endParaRPr>
          </a:p>
        </p:txBody>
      </p:sp>
      <p:sp>
        <p:nvSpPr>
          <p:cNvPr id="34" name="椭圆 80">
            <a:extLst>
              <a:ext uri="{FF2B5EF4-FFF2-40B4-BE49-F238E27FC236}">
                <a16:creationId xmlns="" xmlns:a16="http://schemas.microsoft.com/office/drawing/2014/main" id="{72B3E6C9-FDFB-8A40-B1E9-8ABE16D3D1C4}"/>
              </a:ext>
            </a:extLst>
          </p:cNvPr>
          <p:cNvSpPr/>
          <p:nvPr/>
        </p:nvSpPr>
        <p:spPr bwMode="auto">
          <a:xfrm>
            <a:off x="4242160" y="2812018"/>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9" rIns="51435" bIns="2571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237" eaLnBrk="1" hangingPunct="1">
              <a:defRPr/>
            </a:pPr>
            <a:r>
              <a:rPr lang="en-US" altLang="zh-CN" b="1" kern="0" dirty="0" smtClean="0">
                <a:solidFill>
                  <a:srgbClr val="FFFFFF"/>
                </a:solidFill>
                <a:latin typeface="微软雅黑" pitchFamily="34" charset="-122"/>
                <a:ea typeface="微软雅黑" pitchFamily="34" charset="-122"/>
              </a:rPr>
              <a:t>01</a:t>
            </a:r>
            <a:endParaRPr lang="zh-CN" altLang="en-US" sz="2100" b="1" kern="0" dirty="0">
              <a:solidFill>
                <a:srgbClr val="FFFFFF"/>
              </a:solidFill>
              <a:latin typeface="微软雅黑" pitchFamily="34" charset="-122"/>
              <a:ea typeface="微软雅黑" pitchFamily="34" charset="-122"/>
            </a:endParaRPr>
          </a:p>
        </p:txBody>
      </p:sp>
      <p:sp>
        <p:nvSpPr>
          <p:cNvPr id="35" name="椭圆 80">
            <a:extLst>
              <a:ext uri="{FF2B5EF4-FFF2-40B4-BE49-F238E27FC236}">
                <a16:creationId xmlns="" xmlns:a16="http://schemas.microsoft.com/office/drawing/2014/main" id="{F9F3778E-11E5-DD4A-B7A2-19F872E1C43D}"/>
              </a:ext>
            </a:extLst>
          </p:cNvPr>
          <p:cNvSpPr/>
          <p:nvPr/>
        </p:nvSpPr>
        <p:spPr bwMode="auto">
          <a:xfrm>
            <a:off x="4242160" y="3550184"/>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9" rIns="51435" bIns="2571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237" eaLnBrk="1" hangingPunct="1">
              <a:defRPr/>
            </a:pPr>
            <a:r>
              <a:rPr lang="en-US" altLang="zh-CN" b="1" kern="0" dirty="0" smtClean="0">
                <a:solidFill>
                  <a:srgbClr val="FFFFFF"/>
                </a:solidFill>
                <a:latin typeface="微软雅黑" pitchFamily="34" charset="-122"/>
                <a:ea typeface="微软雅黑" pitchFamily="34" charset="-122"/>
              </a:rPr>
              <a:t>02</a:t>
            </a:r>
            <a:endParaRPr lang="zh-CN" altLang="en-US" sz="2100" b="1" kern="0" dirty="0">
              <a:solidFill>
                <a:srgbClr val="FFFFFF"/>
              </a:solidFill>
              <a:latin typeface="微软雅黑" pitchFamily="34" charset="-122"/>
              <a:ea typeface="微软雅黑" pitchFamily="34" charset="-122"/>
            </a:endParaRPr>
          </a:p>
        </p:txBody>
      </p:sp>
      <p:sp>
        <p:nvSpPr>
          <p:cNvPr id="36" name="椭圆 80">
            <a:extLst>
              <a:ext uri="{FF2B5EF4-FFF2-40B4-BE49-F238E27FC236}">
                <a16:creationId xmlns="" xmlns:a16="http://schemas.microsoft.com/office/drawing/2014/main" id="{A544CC64-13EA-6E40-9654-2C055A50D114}"/>
              </a:ext>
            </a:extLst>
          </p:cNvPr>
          <p:cNvSpPr/>
          <p:nvPr/>
        </p:nvSpPr>
        <p:spPr bwMode="auto">
          <a:xfrm>
            <a:off x="4242160" y="4302036"/>
            <a:ext cx="709935" cy="520016"/>
          </a:xfrm>
          <a:prstGeom prst="ellipse">
            <a:avLst/>
          </a:prstGeom>
          <a:noFill/>
          <a:ln w="25400" cap="flat" cmpd="sng" algn="ctr">
            <a:noFill/>
            <a:prstDash val="solid"/>
          </a:ln>
          <a:effectLst>
            <a:innerShdw blurRad="63500" dist="25400" dir="18660000">
              <a:prstClr val="black">
                <a:alpha val="35000"/>
              </a:prstClr>
            </a:innerShdw>
          </a:effectLst>
        </p:spPr>
        <p:txBody>
          <a:bodyPr lIns="51435" tIns="25719" rIns="51435" bIns="2571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4237" eaLnBrk="1" hangingPunct="1">
              <a:defRPr/>
            </a:pPr>
            <a:r>
              <a:rPr lang="en-US" altLang="zh-CN" b="1" kern="0" dirty="0" smtClean="0">
                <a:solidFill>
                  <a:srgbClr val="FFFFFF"/>
                </a:solidFill>
                <a:latin typeface="微软雅黑" pitchFamily="34" charset="-122"/>
                <a:ea typeface="微软雅黑" pitchFamily="34" charset="-122"/>
              </a:rPr>
              <a:t>03</a:t>
            </a:r>
            <a:endParaRPr lang="zh-CN" altLang="en-US" sz="2100" b="1" kern="0" dirty="0">
              <a:solidFill>
                <a:srgbClr val="FFFFFF"/>
              </a:solidFill>
              <a:latin typeface="微软雅黑" pitchFamily="34" charset="-122"/>
              <a:ea typeface="微软雅黑" pitchFamily="34" charset="-122"/>
            </a:endParaRPr>
          </a:p>
        </p:txBody>
      </p:sp>
      <p:sp>
        <p:nvSpPr>
          <p:cNvPr id="38" name="矩形 39">
            <a:extLst>
              <a:ext uri="{FF2B5EF4-FFF2-40B4-BE49-F238E27FC236}">
                <a16:creationId xmlns="" xmlns:a16="http://schemas.microsoft.com/office/drawing/2014/main" id="{EC85FC43-AAF6-6940-ABE2-BFF8F1C094E7}"/>
              </a:ext>
            </a:extLst>
          </p:cNvPr>
          <p:cNvSpPr>
            <a:spLocks noChangeArrowheads="1"/>
          </p:cNvSpPr>
          <p:nvPr/>
        </p:nvSpPr>
        <p:spPr bwMode="auto">
          <a:xfrm>
            <a:off x="5300423" y="2825680"/>
            <a:ext cx="3589577" cy="4358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1" rIns="68580" bIns="3429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defTabSz="914237">
              <a:lnSpc>
                <a:spcPct val="150000"/>
              </a:lnSpc>
              <a:spcBef>
                <a:spcPts val="563"/>
              </a:spcBef>
            </a:pPr>
            <a:r>
              <a:rPr lang="zh-CN" altLang="en-US" b="1" kern="0" dirty="0" smtClean="0">
                <a:solidFill>
                  <a:prstClr val="black">
                    <a:lumMod val="65000"/>
                    <a:lumOff val="35000"/>
                  </a:prstClr>
                </a:solidFill>
                <a:latin typeface="微软雅黑" pitchFamily="34" charset="-122"/>
                <a:ea typeface="微软雅黑" pitchFamily="34" charset="-122"/>
              </a:rPr>
              <a:t>中国移动人工智能平台技术介绍</a:t>
            </a:r>
            <a:endParaRPr lang="zh-CN" altLang="en-US" b="1" kern="0" dirty="0">
              <a:solidFill>
                <a:prstClr val="black">
                  <a:lumMod val="65000"/>
                  <a:lumOff val="35000"/>
                </a:prstClr>
              </a:solidFill>
              <a:latin typeface="微软雅黑" pitchFamily="34" charset="-122"/>
              <a:ea typeface="微软雅黑" pitchFamily="34" charset="-122"/>
            </a:endParaRPr>
          </a:p>
        </p:txBody>
      </p:sp>
      <p:sp>
        <p:nvSpPr>
          <p:cNvPr id="39" name="矩形 39">
            <a:extLst>
              <a:ext uri="{FF2B5EF4-FFF2-40B4-BE49-F238E27FC236}">
                <a16:creationId xmlns="" xmlns:a16="http://schemas.microsoft.com/office/drawing/2014/main" id="{5AEA1566-1FD5-3C40-A1D0-E59E12C6620B}"/>
              </a:ext>
            </a:extLst>
          </p:cNvPr>
          <p:cNvSpPr>
            <a:spLocks noChangeArrowheads="1"/>
          </p:cNvSpPr>
          <p:nvPr/>
        </p:nvSpPr>
        <p:spPr bwMode="auto">
          <a:xfrm>
            <a:off x="5300423" y="3564641"/>
            <a:ext cx="3215780" cy="4358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1" rIns="68580" bIns="3429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defTabSz="914237">
              <a:lnSpc>
                <a:spcPct val="150000"/>
              </a:lnSpc>
              <a:spcBef>
                <a:spcPts val="563"/>
              </a:spcBef>
            </a:pPr>
            <a:r>
              <a:rPr lang="zh-CN" altLang="en-US" b="1" kern="0" dirty="0" smtClean="0">
                <a:solidFill>
                  <a:prstClr val="black">
                    <a:lumMod val="65000"/>
                    <a:lumOff val="35000"/>
                  </a:prstClr>
                </a:solidFill>
                <a:latin typeface="微软雅黑" pitchFamily="34" charset="-122"/>
                <a:ea typeface="微软雅黑" pitchFamily="34" charset="-122"/>
              </a:rPr>
              <a:t>中国移动人工智能平台建设</a:t>
            </a:r>
          </a:p>
        </p:txBody>
      </p:sp>
      <p:sp>
        <p:nvSpPr>
          <p:cNvPr id="40" name="矩形 39">
            <a:extLst>
              <a:ext uri="{FF2B5EF4-FFF2-40B4-BE49-F238E27FC236}">
                <a16:creationId xmlns="" xmlns:a16="http://schemas.microsoft.com/office/drawing/2014/main" id="{1543328E-20C6-1647-A48C-CE5B014F7D1F}"/>
              </a:ext>
            </a:extLst>
          </p:cNvPr>
          <p:cNvSpPr>
            <a:spLocks noChangeArrowheads="1"/>
          </p:cNvSpPr>
          <p:nvPr/>
        </p:nvSpPr>
        <p:spPr bwMode="auto">
          <a:xfrm>
            <a:off x="5300421" y="4308688"/>
            <a:ext cx="3215781" cy="7894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1" rIns="68580" bIns="34291">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30000"/>
              </a:lnSpc>
              <a:defRPr/>
            </a:pPr>
            <a:r>
              <a:rPr lang="zh-CN" altLang="en-US" b="1" kern="0" dirty="0" smtClean="0">
                <a:solidFill>
                  <a:srgbClr val="115D80"/>
                </a:solidFill>
                <a:latin typeface="微软雅黑" pitchFamily="34" charset="-122"/>
                <a:ea typeface="微软雅黑" pitchFamily="34" charset="-122"/>
              </a:rPr>
              <a:t>中国移动人工智能平台其他案例</a:t>
            </a:r>
            <a:endParaRPr lang="zh-CN" altLang="en-US" b="1" kern="0" dirty="0">
              <a:solidFill>
                <a:srgbClr val="115D80"/>
              </a:solidFill>
              <a:latin typeface="微软雅黑" pitchFamily="34" charset="-122"/>
              <a:ea typeface="微软雅黑" pitchFamily="34" charset="-122"/>
            </a:endParaRPr>
          </a:p>
        </p:txBody>
      </p:sp>
    </p:spTree>
    <p:extLst>
      <p:ext uri="{BB962C8B-B14F-4D97-AF65-F5344CB8AC3E}">
        <p14:creationId xmlns="" xmlns:p14="http://schemas.microsoft.com/office/powerpoint/2010/main" val="23613716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0" y="53753"/>
            <a:ext cx="8964488" cy="638944"/>
          </a:xfrm>
          <a:prstGeom prst="rect">
            <a:avLst/>
          </a:prstGeom>
        </p:spPr>
        <p:txBody>
          <a:bodyPr>
            <a:noAutofit/>
          </a:bodyPr>
          <a:lstStyle/>
          <a:p>
            <a:pPr eaLnBrk="0" fontAlgn="base" hangingPunct="0">
              <a:spcBef>
                <a:spcPct val="0"/>
              </a:spcBef>
              <a:spcAft>
                <a:spcPct val="0"/>
              </a:spcAft>
              <a:defRPr/>
            </a:pPr>
            <a:r>
              <a:rPr lang="en-US" altLang="zh-CN" sz="2800" b="1" dirty="0">
                <a:solidFill>
                  <a:prstClr val="white"/>
                </a:solidFill>
                <a:latin typeface="微软雅黑" pitchFamily="34" charset="-122"/>
                <a:ea typeface="微软雅黑" pitchFamily="34" charset="-122"/>
              </a:rPr>
              <a:t>2019AIIA</a:t>
            </a:r>
            <a:r>
              <a:rPr lang="zh-CN" altLang="en-US" sz="2800" b="1" dirty="0">
                <a:solidFill>
                  <a:prstClr val="white"/>
                </a:solidFill>
                <a:latin typeface="微软雅黑" pitchFamily="34" charset="-122"/>
                <a:ea typeface="微软雅黑" pitchFamily="34" charset="-122"/>
              </a:rPr>
              <a:t>杯人工智能巡回赛</a:t>
            </a:r>
            <a:r>
              <a:rPr lang="en-US" altLang="zh-CN" sz="2800" b="1" dirty="0">
                <a:solidFill>
                  <a:prstClr val="white"/>
                </a:solidFill>
                <a:latin typeface="微软雅黑" pitchFamily="34" charset="-122"/>
                <a:ea typeface="微软雅黑" pitchFamily="34" charset="-122"/>
              </a:rPr>
              <a:t>-</a:t>
            </a:r>
            <a:r>
              <a:rPr lang="zh-CN" altLang="en-US" sz="2800" b="1" dirty="0">
                <a:solidFill>
                  <a:prstClr val="white"/>
                </a:solidFill>
                <a:latin typeface="微软雅黑" pitchFamily="34" charset="-122"/>
                <a:ea typeface="微软雅黑" pitchFamily="34" charset="-122"/>
              </a:rPr>
              <a:t>移动“家</a:t>
            </a:r>
            <a:r>
              <a:rPr lang="en-US" altLang="zh-CN" sz="2800" b="1" dirty="0">
                <a:solidFill>
                  <a:prstClr val="white"/>
                </a:solidFill>
                <a:latin typeface="微软雅黑" pitchFamily="34" charset="-122"/>
                <a:ea typeface="微软雅黑" pitchFamily="34" charset="-122"/>
              </a:rPr>
              <a:t>·</a:t>
            </a:r>
            <a:r>
              <a:rPr lang="zh-CN" altLang="en-US" sz="2800" b="1" dirty="0">
                <a:solidFill>
                  <a:prstClr val="white"/>
                </a:solidFill>
                <a:latin typeface="微软雅黑" pitchFamily="34" charset="-122"/>
                <a:ea typeface="微软雅黑" pitchFamily="34" charset="-122"/>
              </a:rPr>
              <a:t>网”赛站</a:t>
            </a:r>
          </a:p>
        </p:txBody>
      </p:sp>
      <p:sp>
        <p:nvSpPr>
          <p:cNvPr id="30" name="矩形 29"/>
          <p:cNvSpPr/>
          <p:nvPr/>
        </p:nvSpPr>
        <p:spPr>
          <a:xfrm>
            <a:off x="0" y="1171096"/>
            <a:ext cx="9144000" cy="400110"/>
          </a:xfrm>
          <a:prstGeom prst="rect">
            <a:avLst/>
          </a:prstGeom>
          <a:noFill/>
        </p:spPr>
        <p:txBody>
          <a:bodyPr wrap="square">
            <a:spAutoFit/>
          </a:bodyPr>
          <a:lstStyle/>
          <a:p>
            <a:pPr algn="ctr" fontAlgn="base">
              <a:spcBef>
                <a:spcPct val="0"/>
              </a:spcBef>
              <a:spcAft>
                <a:spcPct val="0"/>
              </a:spcAft>
            </a:pPr>
            <a:r>
              <a:rPr lang="zh-CN" altLang="zh-CN" sz="2000" b="1" dirty="0">
                <a:solidFill>
                  <a:srgbClr val="FF0000"/>
                </a:solidFill>
                <a:latin typeface="微软雅黑" pitchFamily="34" charset="-122"/>
                <a:ea typeface="微软雅黑" pitchFamily="34" charset="-122"/>
              </a:rPr>
              <a:t>本次大赛面向全社会开放，高等院校、科研单位、</a:t>
            </a:r>
            <a:r>
              <a:rPr lang="zh-CN" altLang="en-US" sz="2000" b="1" dirty="0">
                <a:solidFill>
                  <a:srgbClr val="FF0000"/>
                </a:solidFill>
                <a:latin typeface="微软雅黑" pitchFamily="34" charset="-122"/>
                <a:ea typeface="微软雅黑" pitchFamily="34" charset="-122"/>
              </a:rPr>
              <a:t>企事业单位及个人</a:t>
            </a:r>
            <a:r>
              <a:rPr lang="zh-CN" altLang="zh-CN" sz="2000" b="1" dirty="0">
                <a:solidFill>
                  <a:srgbClr val="FF0000"/>
                </a:solidFill>
                <a:latin typeface="微软雅黑" pitchFamily="34" charset="-122"/>
                <a:ea typeface="微软雅黑" pitchFamily="34" charset="-122"/>
              </a:rPr>
              <a:t>均可报名</a:t>
            </a:r>
            <a:endParaRPr lang="zh-CN" altLang="en-US" sz="2000" b="1" dirty="0">
              <a:solidFill>
                <a:srgbClr val="FF0000"/>
              </a:solidFill>
              <a:latin typeface="微软雅黑" pitchFamily="34" charset="-122"/>
              <a:ea typeface="微软雅黑" pitchFamily="34" charset="-122"/>
            </a:endParaRPr>
          </a:p>
        </p:txBody>
      </p:sp>
      <p:grpSp>
        <p:nvGrpSpPr>
          <p:cNvPr id="34" name="išlï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EF9D7BA1-95D8-46F5-8B75-0C96196E6CEB}"/>
              </a:ext>
            </a:extLst>
          </p:cNvPr>
          <p:cNvGrpSpPr/>
          <p:nvPr/>
        </p:nvGrpSpPr>
        <p:grpSpPr>
          <a:xfrm>
            <a:off x="251520" y="2581081"/>
            <a:ext cx="2360261" cy="1069865"/>
            <a:chOff x="520056" y="4742677"/>
            <a:chExt cx="3100684" cy="1400948"/>
          </a:xfrm>
        </p:grpSpPr>
        <p:sp>
          <p:nvSpPr>
            <p:cNvPr id="39" name="ísľîd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24FEFA5C-0DCE-4A61-AFD9-6F34BE6E5723}"/>
                </a:ext>
              </a:extLst>
            </p:cNvPr>
            <p:cNvSpPr/>
            <p:nvPr/>
          </p:nvSpPr>
          <p:spPr>
            <a:xfrm>
              <a:off x="889636" y="4742677"/>
              <a:ext cx="2731104" cy="392415"/>
            </a:xfrm>
            <a:prstGeom prst="rect">
              <a:avLst/>
            </a:prstGeom>
          </p:spPr>
          <p:txBody>
            <a:bodyPr wrap="square" lIns="91440" tIns="45720" rIns="91440" bIns="45720" anchor="ctr" anchorCtr="1">
              <a:noAutofit/>
            </a:bodyPr>
            <a:lstStyle/>
            <a:p>
              <a:pPr algn="ctr" fontAlgn="base">
                <a:spcBef>
                  <a:spcPct val="0"/>
                </a:spcBef>
                <a:spcAft>
                  <a:spcPct val="0"/>
                </a:spcAft>
              </a:pPr>
              <a:r>
                <a:rPr lang="zh-CN" altLang="en-US" b="1" dirty="0">
                  <a:solidFill>
                    <a:prstClr val="black"/>
                  </a:solidFill>
                  <a:latin typeface="微软雅黑" pitchFamily="34" charset="-122"/>
                  <a:ea typeface="微软雅黑" pitchFamily="34" charset="-122"/>
                </a:rPr>
                <a:t>报名</a:t>
              </a:r>
            </a:p>
          </p:txBody>
        </p:sp>
        <p:sp>
          <p:nvSpPr>
            <p:cNvPr id="40" name="isliḑ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E2F6D0C-341A-4B09-9AB7-2401B7AC1679}"/>
                </a:ext>
              </a:extLst>
            </p:cNvPr>
            <p:cNvSpPr/>
            <p:nvPr/>
          </p:nvSpPr>
          <p:spPr>
            <a:xfrm>
              <a:off x="520056" y="5135091"/>
              <a:ext cx="2932513" cy="1008534"/>
            </a:xfrm>
            <a:prstGeom prst="rect">
              <a:avLst/>
            </a:prstGeom>
          </p:spPr>
          <p:txBody>
            <a:bodyPr wrap="square" lIns="91440" tIns="45720" rIns="91440" bIns="45720" anchor="t" anchorCtr="1">
              <a:noAutofit/>
            </a:bodyPr>
            <a:lstStyle/>
            <a:p>
              <a:pPr algn="ctr" fontAlgn="base">
                <a:lnSpc>
                  <a:spcPct val="150000"/>
                </a:lnSpc>
                <a:spcBef>
                  <a:spcPct val="0"/>
                </a:spcBef>
                <a:spcAft>
                  <a:spcPct val="0"/>
                </a:spcAft>
              </a:pPr>
              <a:r>
                <a:rPr lang="en-US" altLang="zh-CN" sz="1100" dirty="0">
                  <a:solidFill>
                    <a:prstClr val="black"/>
                  </a:solidFill>
                  <a:latin typeface="微软雅黑" pitchFamily="34" charset="-122"/>
                  <a:ea typeface="微软雅黑" pitchFamily="34" charset="-122"/>
                </a:rPr>
                <a:t>2019</a:t>
              </a:r>
              <a:r>
                <a:rPr lang="zh-CN" altLang="en-US" sz="1100" dirty="0">
                  <a:solidFill>
                    <a:prstClr val="black"/>
                  </a:solidFill>
                  <a:latin typeface="微软雅黑" pitchFamily="34" charset="-122"/>
                  <a:ea typeface="微软雅黑" pitchFamily="34" charset="-122"/>
                </a:rPr>
                <a:t>年</a:t>
              </a:r>
              <a:r>
                <a:rPr lang="en-US" altLang="zh-CN" sz="1100" dirty="0">
                  <a:solidFill>
                    <a:prstClr val="black"/>
                  </a:solidFill>
                  <a:latin typeface="微软雅黑" pitchFamily="34" charset="-122"/>
                  <a:ea typeface="微软雅黑" pitchFamily="34" charset="-122"/>
                </a:rPr>
                <a:t>7</a:t>
              </a:r>
              <a:r>
                <a:rPr lang="zh-CN" altLang="en-US" sz="1100" dirty="0">
                  <a:solidFill>
                    <a:prstClr val="black"/>
                  </a:solidFill>
                  <a:latin typeface="微软雅黑" pitchFamily="34" charset="-122"/>
                  <a:ea typeface="微软雅黑" pitchFamily="34" charset="-122"/>
                </a:rPr>
                <a:t>月</a:t>
              </a:r>
              <a:r>
                <a:rPr lang="en-US" altLang="zh-CN" sz="1100" dirty="0">
                  <a:solidFill>
                    <a:prstClr val="black"/>
                  </a:solidFill>
                  <a:latin typeface="微软雅黑" pitchFamily="34" charset="-122"/>
                  <a:ea typeface="微软雅黑" pitchFamily="34" charset="-122"/>
                </a:rPr>
                <a:t>4</a:t>
              </a:r>
              <a:r>
                <a:rPr lang="zh-CN" altLang="en-US" sz="1100" dirty="0">
                  <a:solidFill>
                    <a:prstClr val="black"/>
                  </a:solidFill>
                  <a:latin typeface="微软雅黑" pitchFamily="34" charset="-122"/>
                  <a:ea typeface="微软雅黑" pitchFamily="34" charset="-122"/>
                </a:rPr>
                <a:t>日</a:t>
              </a:r>
              <a:endParaRPr lang="en-US" altLang="zh-CN" sz="1100" dirty="0">
                <a:solidFill>
                  <a:prstClr val="black"/>
                </a:solidFill>
                <a:latin typeface="微软雅黑" pitchFamily="34" charset="-122"/>
                <a:ea typeface="微软雅黑" pitchFamily="34" charset="-122"/>
              </a:endParaRPr>
            </a:p>
            <a:p>
              <a:pPr marL="85725" indent="-85725" fontAlgn="base">
                <a:lnSpc>
                  <a:spcPct val="150000"/>
                </a:lnSpc>
                <a:spcBef>
                  <a:spcPct val="0"/>
                </a:spcBef>
                <a:spcAft>
                  <a:spcPct val="0"/>
                </a:spcAft>
                <a:buFont typeface="Arial" pitchFamily="34" charset="0"/>
                <a:buChar char="•"/>
              </a:pPr>
              <a:r>
                <a:rPr lang="zh-CN" altLang="en-US" sz="1100" dirty="0">
                  <a:solidFill>
                    <a:prstClr val="black"/>
                  </a:solidFill>
                  <a:latin typeface="微软雅黑" pitchFamily="34" charset="-122"/>
                  <a:ea typeface="微软雅黑" pitchFamily="34" charset="-122"/>
                </a:rPr>
                <a:t>开放报名</a:t>
              </a:r>
              <a:r>
                <a:rPr lang="zh-CN" altLang="en-US" sz="1100" dirty="0" smtClean="0">
                  <a:solidFill>
                    <a:prstClr val="black"/>
                  </a:solidFill>
                  <a:latin typeface="微软雅黑" pitchFamily="34" charset="-122"/>
                  <a:ea typeface="微软雅黑" pitchFamily="34" charset="-122"/>
                </a:rPr>
                <a:t>渠道</a:t>
              </a:r>
              <a:endParaRPr lang="en-US" altLang="zh-CN" sz="1100" dirty="0" smtClean="0">
                <a:solidFill>
                  <a:prstClr val="black"/>
                </a:solidFill>
                <a:latin typeface="微软雅黑" pitchFamily="34" charset="-122"/>
                <a:ea typeface="微软雅黑" pitchFamily="34" charset="-122"/>
              </a:endParaRPr>
            </a:p>
            <a:p>
              <a:pPr marL="85725" indent="-85725" fontAlgn="base">
                <a:lnSpc>
                  <a:spcPct val="150000"/>
                </a:lnSpc>
                <a:spcBef>
                  <a:spcPct val="0"/>
                </a:spcBef>
                <a:spcAft>
                  <a:spcPct val="0"/>
                </a:spcAft>
                <a:buFont typeface="Arial" pitchFamily="34" charset="0"/>
                <a:buChar char="•"/>
              </a:pPr>
              <a:r>
                <a:rPr lang="zh-CN" altLang="en-US" sz="1100" dirty="0" smtClean="0">
                  <a:solidFill>
                    <a:prstClr val="black"/>
                  </a:solidFill>
                  <a:latin typeface="微软雅黑" pitchFamily="34" charset="-122"/>
                  <a:ea typeface="微软雅黑" pitchFamily="34" charset="-122"/>
                </a:rPr>
                <a:t>报名网站：</a:t>
              </a:r>
              <a:r>
                <a:rPr lang="en-US" altLang="zh-CN" sz="1100" dirty="0" smtClean="0">
                  <a:solidFill>
                    <a:prstClr val="black"/>
                  </a:solidFill>
                  <a:latin typeface="微软雅黑" pitchFamily="34" charset="-122"/>
                  <a:ea typeface="微软雅黑" pitchFamily="34" charset="-122"/>
                </a:rPr>
                <a:t>http://aiia.cmri.cn</a:t>
              </a:r>
              <a:endParaRPr lang="en-US" altLang="zh-CN" sz="1100" dirty="0">
                <a:solidFill>
                  <a:prstClr val="black"/>
                </a:solidFill>
                <a:latin typeface="微软雅黑" pitchFamily="34" charset="-122"/>
                <a:ea typeface="微软雅黑" pitchFamily="34" charset="-122"/>
              </a:endParaRPr>
            </a:p>
          </p:txBody>
        </p:sp>
      </p:grpSp>
      <p:grpSp>
        <p:nvGrpSpPr>
          <p:cNvPr id="41" name="îṥlî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E5CA071-E460-4797-9F56-0C2435898266}"/>
              </a:ext>
            </a:extLst>
          </p:cNvPr>
          <p:cNvGrpSpPr/>
          <p:nvPr/>
        </p:nvGrpSpPr>
        <p:grpSpPr>
          <a:xfrm>
            <a:off x="2625962" y="2581082"/>
            <a:ext cx="2078934" cy="1069864"/>
            <a:chOff x="3450176" y="4742677"/>
            <a:chExt cx="2731104" cy="1400947"/>
          </a:xfrm>
        </p:grpSpPr>
        <p:sp>
          <p:nvSpPr>
            <p:cNvPr id="42" name="íṣľîḋé">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49C43284-7423-4775-819B-D1CE8D1C636E}"/>
                </a:ext>
              </a:extLst>
            </p:cNvPr>
            <p:cNvSpPr/>
            <p:nvPr/>
          </p:nvSpPr>
          <p:spPr>
            <a:xfrm>
              <a:off x="3450176" y="4742677"/>
              <a:ext cx="2731104" cy="392415"/>
            </a:xfrm>
            <a:prstGeom prst="rect">
              <a:avLst/>
            </a:prstGeom>
          </p:spPr>
          <p:txBody>
            <a:bodyPr wrap="square" lIns="91440" tIns="45720" rIns="91440" bIns="45720" anchor="ctr" anchorCtr="1">
              <a:noAutofit/>
            </a:bodyPr>
            <a:lstStyle/>
            <a:p>
              <a:pPr algn="ctr" fontAlgn="base">
                <a:spcBef>
                  <a:spcPct val="0"/>
                </a:spcBef>
                <a:spcAft>
                  <a:spcPct val="0"/>
                </a:spcAft>
              </a:pPr>
              <a:r>
                <a:rPr lang="zh-CN" altLang="en-US" b="1" dirty="0">
                  <a:solidFill>
                    <a:prstClr val="black"/>
                  </a:solidFill>
                  <a:latin typeface="微软雅黑" pitchFamily="34" charset="-122"/>
                  <a:ea typeface="微软雅黑" pitchFamily="34" charset="-122"/>
                </a:rPr>
                <a:t>初赛</a:t>
              </a:r>
            </a:p>
          </p:txBody>
        </p:sp>
        <p:sp>
          <p:nvSpPr>
            <p:cNvPr id="43" name="îṥ1íḑ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6F2D69A-411E-43E0-9A65-575B201518E8}"/>
                </a:ext>
              </a:extLst>
            </p:cNvPr>
            <p:cNvSpPr/>
            <p:nvPr/>
          </p:nvSpPr>
          <p:spPr>
            <a:xfrm>
              <a:off x="3450176" y="5135090"/>
              <a:ext cx="2731104" cy="1008534"/>
            </a:xfrm>
            <a:prstGeom prst="rect">
              <a:avLst/>
            </a:prstGeom>
          </p:spPr>
          <p:txBody>
            <a:bodyPr wrap="square" lIns="91440" tIns="45720" rIns="91440" bIns="45720" anchor="t" anchorCtr="1">
              <a:noAutofit/>
            </a:bodyPr>
            <a:lstStyle/>
            <a:p>
              <a:pPr algn="ctr" fontAlgn="base">
                <a:lnSpc>
                  <a:spcPct val="150000"/>
                </a:lnSpc>
                <a:spcBef>
                  <a:spcPct val="0"/>
                </a:spcBef>
                <a:spcAft>
                  <a:spcPct val="0"/>
                </a:spcAft>
              </a:pPr>
              <a:r>
                <a:rPr lang="en-US" altLang="zh-CN" sz="1100" dirty="0">
                  <a:solidFill>
                    <a:prstClr val="black"/>
                  </a:solidFill>
                  <a:latin typeface="微软雅黑" pitchFamily="34" charset="-122"/>
                  <a:ea typeface="微软雅黑" pitchFamily="34" charset="-122"/>
                </a:rPr>
                <a:t>2019</a:t>
              </a:r>
              <a:r>
                <a:rPr lang="zh-CN" altLang="en-US" sz="1100" dirty="0">
                  <a:solidFill>
                    <a:prstClr val="black"/>
                  </a:solidFill>
                  <a:latin typeface="微软雅黑" pitchFamily="34" charset="-122"/>
                  <a:ea typeface="微软雅黑" pitchFamily="34" charset="-122"/>
                </a:rPr>
                <a:t>年</a:t>
              </a:r>
              <a:r>
                <a:rPr lang="en-US" altLang="zh-CN" sz="1100" dirty="0">
                  <a:solidFill>
                    <a:prstClr val="black"/>
                  </a:solidFill>
                  <a:latin typeface="微软雅黑" pitchFamily="34" charset="-122"/>
                  <a:ea typeface="微软雅黑" pitchFamily="34" charset="-122"/>
                </a:rPr>
                <a:t>7</a:t>
              </a:r>
              <a:r>
                <a:rPr lang="zh-CN" altLang="en-US" sz="1100" dirty="0">
                  <a:solidFill>
                    <a:prstClr val="black"/>
                  </a:solidFill>
                  <a:latin typeface="微软雅黑" pitchFamily="34" charset="-122"/>
                  <a:ea typeface="微软雅黑" pitchFamily="34" charset="-122"/>
                </a:rPr>
                <a:t>月</a:t>
              </a:r>
              <a:r>
                <a:rPr lang="en-US" altLang="zh-CN" sz="1100" dirty="0">
                  <a:solidFill>
                    <a:prstClr val="black"/>
                  </a:solidFill>
                  <a:latin typeface="微软雅黑" pitchFamily="34" charset="-122"/>
                  <a:ea typeface="微软雅黑" pitchFamily="34" charset="-122"/>
                </a:rPr>
                <a:t>-8</a:t>
              </a:r>
              <a:r>
                <a:rPr lang="zh-CN" altLang="en-US" sz="1100" dirty="0">
                  <a:solidFill>
                    <a:prstClr val="black"/>
                  </a:solidFill>
                  <a:latin typeface="微软雅黑" pitchFamily="34" charset="-122"/>
                  <a:ea typeface="微软雅黑" pitchFamily="34" charset="-122"/>
                </a:rPr>
                <a:t>月初</a:t>
              </a:r>
              <a:endParaRPr lang="en-US" altLang="zh-CN" sz="1100" dirty="0">
                <a:solidFill>
                  <a:prstClr val="black"/>
                </a:solidFill>
                <a:latin typeface="微软雅黑" pitchFamily="34" charset="-122"/>
                <a:ea typeface="微软雅黑" pitchFamily="34" charset="-122"/>
              </a:endParaRPr>
            </a:p>
            <a:p>
              <a:pPr marL="85725" indent="-85725" fontAlgn="base">
                <a:lnSpc>
                  <a:spcPct val="150000"/>
                </a:lnSpc>
                <a:spcBef>
                  <a:spcPct val="0"/>
                </a:spcBef>
                <a:spcAft>
                  <a:spcPct val="0"/>
                </a:spcAft>
                <a:buFont typeface="Arial" pitchFamily="34" charset="0"/>
                <a:buChar char="•"/>
              </a:pPr>
              <a:r>
                <a:rPr lang="zh-CN" altLang="en-US" sz="1100" dirty="0">
                  <a:solidFill>
                    <a:prstClr val="black"/>
                  </a:solidFill>
                  <a:latin typeface="微软雅黑" pitchFamily="34" charset="-122"/>
                  <a:ea typeface="微软雅黑" pitchFamily="34" charset="-122"/>
                </a:rPr>
                <a:t>家庭主题完成</a:t>
              </a:r>
              <a:r>
                <a:rPr lang="zh-CN" altLang="en-US" sz="1100" b="1" dirty="0">
                  <a:solidFill>
                    <a:prstClr val="black"/>
                  </a:solidFill>
                  <a:latin typeface="微软雅黑" pitchFamily="34" charset="-122"/>
                  <a:ea typeface="微软雅黑" pitchFamily="34" charset="-122"/>
                </a:rPr>
                <a:t>线上</a:t>
              </a:r>
              <a:r>
                <a:rPr lang="zh-CN" altLang="en-US" sz="1100" dirty="0">
                  <a:solidFill>
                    <a:prstClr val="black"/>
                  </a:solidFill>
                  <a:latin typeface="微软雅黑" pitchFamily="34" charset="-122"/>
                  <a:ea typeface="微软雅黑" pitchFamily="34" charset="-122"/>
                </a:rPr>
                <a:t>预评审</a:t>
              </a:r>
              <a:endParaRPr lang="en-US" altLang="zh-CN" sz="1100" dirty="0">
                <a:solidFill>
                  <a:prstClr val="black"/>
                </a:solidFill>
                <a:latin typeface="微软雅黑" pitchFamily="34" charset="-122"/>
                <a:ea typeface="微软雅黑" pitchFamily="34" charset="-122"/>
              </a:endParaRPr>
            </a:p>
            <a:p>
              <a:pPr marL="85725" indent="-85725" fontAlgn="base">
                <a:lnSpc>
                  <a:spcPct val="150000"/>
                </a:lnSpc>
                <a:spcBef>
                  <a:spcPct val="0"/>
                </a:spcBef>
                <a:spcAft>
                  <a:spcPct val="0"/>
                </a:spcAft>
                <a:buFont typeface="Arial" pitchFamily="34" charset="0"/>
                <a:buChar char="•"/>
              </a:pPr>
              <a:r>
                <a:rPr lang="zh-CN" altLang="en-US" sz="1100" dirty="0">
                  <a:solidFill>
                    <a:prstClr val="black"/>
                  </a:solidFill>
                  <a:latin typeface="微软雅黑" pitchFamily="34" charset="-122"/>
                  <a:ea typeface="微软雅黑" pitchFamily="34" charset="-122"/>
                </a:rPr>
                <a:t>网络主题完成</a:t>
              </a:r>
              <a:r>
                <a:rPr lang="zh-CN" altLang="en-US" sz="1100" b="1" dirty="0">
                  <a:solidFill>
                    <a:prstClr val="black"/>
                  </a:solidFill>
                  <a:latin typeface="微软雅黑" pitchFamily="34" charset="-122"/>
                  <a:ea typeface="微软雅黑" pitchFamily="34" charset="-122"/>
                </a:rPr>
                <a:t>线上</a:t>
              </a:r>
              <a:r>
                <a:rPr lang="zh-CN" altLang="en-US" sz="1100" dirty="0">
                  <a:solidFill>
                    <a:prstClr val="black"/>
                  </a:solidFill>
                  <a:latin typeface="微软雅黑" pitchFamily="34" charset="-122"/>
                  <a:ea typeface="微软雅黑" pitchFamily="34" charset="-122"/>
                </a:rPr>
                <a:t>初评</a:t>
              </a:r>
            </a:p>
          </p:txBody>
        </p:sp>
      </p:grpSp>
      <p:grpSp>
        <p:nvGrpSpPr>
          <p:cNvPr id="44" name="îSḷiḋ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52C1553-599D-48F2-AED2-DCE4F5196A03}"/>
              </a:ext>
            </a:extLst>
          </p:cNvPr>
          <p:cNvGrpSpPr/>
          <p:nvPr/>
        </p:nvGrpSpPr>
        <p:grpSpPr>
          <a:xfrm>
            <a:off x="4725314" y="2581081"/>
            <a:ext cx="2078934" cy="1069864"/>
            <a:chOff x="6010716" y="4742677"/>
            <a:chExt cx="2731104" cy="1400947"/>
          </a:xfrm>
        </p:grpSpPr>
        <p:sp>
          <p:nvSpPr>
            <p:cNvPr id="45" name="íšliḍe">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80CD0C61-A2A5-421C-8CEA-648A2BCF3712}"/>
                </a:ext>
              </a:extLst>
            </p:cNvPr>
            <p:cNvSpPr/>
            <p:nvPr/>
          </p:nvSpPr>
          <p:spPr>
            <a:xfrm>
              <a:off x="6010716" y="4742677"/>
              <a:ext cx="2731104" cy="392415"/>
            </a:xfrm>
            <a:prstGeom prst="rect">
              <a:avLst/>
            </a:prstGeom>
          </p:spPr>
          <p:txBody>
            <a:bodyPr wrap="square" lIns="91440" tIns="45720" rIns="91440" bIns="45720" anchor="ctr" anchorCtr="1">
              <a:noAutofit/>
            </a:bodyPr>
            <a:lstStyle/>
            <a:p>
              <a:pPr algn="ctr" fontAlgn="base">
                <a:spcBef>
                  <a:spcPct val="0"/>
                </a:spcBef>
                <a:spcAft>
                  <a:spcPct val="0"/>
                </a:spcAft>
              </a:pPr>
              <a:r>
                <a:rPr lang="zh-CN" altLang="en-US" b="1" dirty="0">
                  <a:solidFill>
                    <a:prstClr val="black"/>
                  </a:solidFill>
                  <a:latin typeface="微软雅黑" pitchFamily="34" charset="-122"/>
                  <a:ea typeface="微软雅黑" pitchFamily="34" charset="-122"/>
                </a:rPr>
                <a:t>复赛</a:t>
              </a:r>
            </a:p>
          </p:txBody>
        </p:sp>
        <p:sp>
          <p:nvSpPr>
            <p:cNvPr id="46" name="iṣḻí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B083AECE-8E14-4827-9586-39AE822B7ED5}"/>
                </a:ext>
              </a:extLst>
            </p:cNvPr>
            <p:cNvSpPr/>
            <p:nvPr/>
          </p:nvSpPr>
          <p:spPr>
            <a:xfrm>
              <a:off x="6010716" y="5135090"/>
              <a:ext cx="2731104" cy="1008534"/>
            </a:xfrm>
            <a:prstGeom prst="rect">
              <a:avLst/>
            </a:prstGeom>
          </p:spPr>
          <p:txBody>
            <a:bodyPr wrap="square" lIns="91440" tIns="45720" rIns="91440" bIns="45720" anchor="t" anchorCtr="1">
              <a:noAutofit/>
            </a:bodyPr>
            <a:lstStyle/>
            <a:p>
              <a:pPr algn="ctr" fontAlgn="base">
                <a:lnSpc>
                  <a:spcPct val="150000"/>
                </a:lnSpc>
                <a:spcBef>
                  <a:spcPct val="0"/>
                </a:spcBef>
                <a:spcAft>
                  <a:spcPct val="0"/>
                </a:spcAft>
              </a:pPr>
              <a:r>
                <a:rPr lang="en-US" altLang="zh-CN" sz="1100" dirty="0">
                  <a:solidFill>
                    <a:prstClr val="black"/>
                  </a:solidFill>
                  <a:latin typeface="微软雅黑" pitchFamily="34" charset="-122"/>
                  <a:ea typeface="微软雅黑" pitchFamily="34" charset="-122"/>
                </a:rPr>
                <a:t>2019</a:t>
              </a:r>
              <a:r>
                <a:rPr lang="zh-CN" altLang="en-US" sz="1100" dirty="0">
                  <a:solidFill>
                    <a:prstClr val="black"/>
                  </a:solidFill>
                  <a:latin typeface="微软雅黑" pitchFamily="34" charset="-122"/>
                  <a:ea typeface="微软雅黑" pitchFamily="34" charset="-122"/>
                </a:rPr>
                <a:t>年</a:t>
              </a:r>
              <a:r>
                <a:rPr lang="en-US" altLang="zh-CN" sz="1100" dirty="0">
                  <a:solidFill>
                    <a:prstClr val="black"/>
                  </a:solidFill>
                  <a:latin typeface="微软雅黑" pitchFamily="34" charset="-122"/>
                  <a:ea typeface="微软雅黑" pitchFamily="34" charset="-122"/>
                </a:rPr>
                <a:t>8</a:t>
              </a:r>
              <a:r>
                <a:rPr lang="zh-CN" altLang="en-US" sz="1100" dirty="0">
                  <a:solidFill>
                    <a:prstClr val="black"/>
                  </a:solidFill>
                  <a:latin typeface="微软雅黑" pitchFamily="34" charset="-122"/>
                  <a:ea typeface="微软雅黑" pitchFamily="34" charset="-122"/>
                </a:rPr>
                <a:t>月</a:t>
              </a:r>
              <a:r>
                <a:rPr lang="en-US" altLang="zh-CN" sz="1100" dirty="0">
                  <a:solidFill>
                    <a:prstClr val="black"/>
                  </a:solidFill>
                  <a:latin typeface="微软雅黑" pitchFamily="34" charset="-122"/>
                  <a:ea typeface="微软雅黑" pitchFamily="34" charset="-122"/>
                </a:rPr>
                <a:t>-9</a:t>
              </a:r>
              <a:r>
                <a:rPr lang="zh-CN" altLang="en-US" sz="1100" dirty="0">
                  <a:solidFill>
                    <a:prstClr val="black"/>
                  </a:solidFill>
                  <a:latin typeface="微软雅黑" pitchFamily="34" charset="-122"/>
                  <a:ea typeface="微软雅黑" pitchFamily="34" charset="-122"/>
                </a:rPr>
                <a:t>月初</a:t>
              </a:r>
              <a:endParaRPr lang="en-US" altLang="zh-CN" sz="1100" dirty="0">
                <a:solidFill>
                  <a:prstClr val="black"/>
                </a:solidFill>
                <a:latin typeface="微软雅黑" pitchFamily="34" charset="-122"/>
                <a:ea typeface="微软雅黑" pitchFamily="34" charset="-122"/>
              </a:endParaRPr>
            </a:p>
            <a:p>
              <a:pPr marL="85725" indent="-85725" fontAlgn="base">
                <a:lnSpc>
                  <a:spcPct val="150000"/>
                </a:lnSpc>
                <a:spcBef>
                  <a:spcPct val="0"/>
                </a:spcBef>
                <a:spcAft>
                  <a:spcPct val="0"/>
                </a:spcAft>
                <a:buFont typeface="Arial" pitchFamily="34" charset="0"/>
                <a:buChar char="•"/>
              </a:pPr>
              <a:r>
                <a:rPr lang="zh-CN" altLang="en-US" sz="1100" dirty="0">
                  <a:solidFill>
                    <a:prstClr val="black"/>
                  </a:solidFill>
                  <a:latin typeface="微软雅黑" pitchFamily="34" charset="-122"/>
                  <a:ea typeface="微软雅黑" pitchFamily="34" charset="-122"/>
                </a:rPr>
                <a:t>家庭主题完成首轮</a:t>
              </a:r>
              <a:r>
                <a:rPr lang="zh-CN" altLang="en-US" sz="1100" b="1" dirty="0">
                  <a:solidFill>
                    <a:prstClr val="black"/>
                  </a:solidFill>
                  <a:latin typeface="微软雅黑" pitchFamily="34" charset="-122"/>
                  <a:ea typeface="微软雅黑" pitchFamily="34" charset="-122"/>
                </a:rPr>
                <a:t>线下</a:t>
              </a:r>
              <a:r>
                <a:rPr lang="zh-CN" altLang="en-US" sz="1100" dirty="0">
                  <a:solidFill>
                    <a:prstClr val="black"/>
                  </a:solidFill>
                  <a:latin typeface="微软雅黑" pitchFamily="34" charset="-122"/>
                  <a:ea typeface="微软雅黑" pitchFamily="34" charset="-122"/>
                </a:rPr>
                <a:t>评审</a:t>
              </a:r>
              <a:endParaRPr lang="en-US" altLang="zh-CN" sz="1100" dirty="0">
                <a:solidFill>
                  <a:prstClr val="black"/>
                </a:solidFill>
                <a:latin typeface="微软雅黑" pitchFamily="34" charset="-122"/>
                <a:ea typeface="微软雅黑" pitchFamily="34" charset="-122"/>
              </a:endParaRPr>
            </a:p>
            <a:p>
              <a:pPr marL="85725" indent="-85725" fontAlgn="base">
                <a:lnSpc>
                  <a:spcPct val="150000"/>
                </a:lnSpc>
                <a:spcBef>
                  <a:spcPct val="0"/>
                </a:spcBef>
                <a:spcAft>
                  <a:spcPct val="0"/>
                </a:spcAft>
                <a:buFont typeface="Arial" pitchFamily="34" charset="0"/>
                <a:buChar char="•"/>
              </a:pPr>
              <a:r>
                <a:rPr lang="zh-CN" altLang="en-US" sz="1100" dirty="0">
                  <a:solidFill>
                    <a:prstClr val="black"/>
                  </a:solidFill>
                  <a:latin typeface="微软雅黑" pitchFamily="34" charset="-122"/>
                  <a:ea typeface="微软雅黑" pitchFamily="34" charset="-122"/>
                </a:rPr>
                <a:t>网络主题完成</a:t>
              </a:r>
              <a:r>
                <a:rPr lang="zh-CN" altLang="en-US" sz="1100" b="1" dirty="0">
                  <a:solidFill>
                    <a:prstClr val="black"/>
                  </a:solidFill>
                  <a:latin typeface="微软雅黑" pitchFamily="34" charset="-122"/>
                  <a:ea typeface="微软雅黑" pitchFamily="34" charset="-122"/>
                </a:rPr>
                <a:t>线上</a:t>
              </a:r>
              <a:r>
                <a:rPr lang="zh-CN" altLang="en-US" sz="1100" dirty="0">
                  <a:solidFill>
                    <a:prstClr val="black"/>
                  </a:solidFill>
                  <a:latin typeface="微软雅黑" pitchFamily="34" charset="-122"/>
                  <a:ea typeface="微软雅黑" pitchFamily="34" charset="-122"/>
                </a:rPr>
                <a:t>复评</a:t>
              </a:r>
            </a:p>
            <a:p>
              <a:pPr algn="ctr" fontAlgn="base">
                <a:lnSpc>
                  <a:spcPct val="150000"/>
                </a:lnSpc>
                <a:spcBef>
                  <a:spcPct val="0"/>
                </a:spcBef>
                <a:spcAft>
                  <a:spcPct val="0"/>
                </a:spcAft>
              </a:pPr>
              <a:r>
                <a:rPr lang="zh-CN" altLang="en-US" sz="1100" dirty="0">
                  <a:solidFill>
                    <a:prstClr val="black"/>
                  </a:solidFill>
                  <a:latin typeface="微软雅黑" pitchFamily="34" charset="-122"/>
                  <a:ea typeface="微软雅黑" pitchFamily="34" charset="-122"/>
                </a:rPr>
                <a:t> </a:t>
              </a:r>
            </a:p>
          </p:txBody>
        </p:sp>
      </p:grpSp>
      <p:grpSp>
        <p:nvGrpSpPr>
          <p:cNvPr id="47" name="iṩľîḓ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57BED0CD-3FA1-4708-BE66-BFE1CDE7F594}"/>
              </a:ext>
            </a:extLst>
          </p:cNvPr>
          <p:cNvGrpSpPr/>
          <p:nvPr/>
        </p:nvGrpSpPr>
        <p:grpSpPr>
          <a:xfrm>
            <a:off x="6741538" y="2581081"/>
            <a:ext cx="2078934" cy="1069864"/>
            <a:chOff x="8571256" y="4742677"/>
            <a:chExt cx="2731104" cy="1400947"/>
          </a:xfrm>
        </p:grpSpPr>
        <p:sp>
          <p:nvSpPr>
            <p:cNvPr id="48" name="iśḻiḍê">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7722DE53-098E-4E12-B1FD-AC6CF588DCDC}"/>
                </a:ext>
              </a:extLst>
            </p:cNvPr>
            <p:cNvSpPr/>
            <p:nvPr/>
          </p:nvSpPr>
          <p:spPr>
            <a:xfrm>
              <a:off x="8571256" y="4742677"/>
              <a:ext cx="2731104" cy="392415"/>
            </a:xfrm>
            <a:prstGeom prst="rect">
              <a:avLst/>
            </a:prstGeom>
          </p:spPr>
          <p:txBody>
            <a:bodyPr wrap="square" lIns="91440" tIns="45720" rIns="91440" bIns="45720" anchor="ctr" anchorCtr="1">
              <a:noAutofit/>
            </a:bodyPr>
            <a:lstStyle/>
            <a:p>
              <a:pPr algn="ctr" fontAlgn="base">
                <a:spcBef>
                  <a:spcPct val="0"/>
                </a:spcBef>
                <a:spcAft>
                  <a:spcPct val="0"/>
                </a:spcAft>
              </a:pPr>
              <a:r>
                <a:rPr lang="zh-CN" altLang="en-US" b="1" dirty="0">
                  <a:solidFill>
                    <a:prstClr val="black"/>
                  </a:solidFill>
                  <a:latin typeface="微软雅黑" pitchFamily="34" charset="-122"/>
                  <a:ea typeface="微软雅黑" pitchFamily="34" charset="-122"/>
                </a:rPr>
                <a:t>决赛</a:t>
              </a:r>
            </a:p>
          </p:txBody>
        </p:sp>
        <p:sp>
          <p:nvSpPr>
            <p:cNvPr id="49" name="ïṩḻiḓè">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C98D0417-4EF3-495E-8560-19D88068DC2D}"/>
                </a:ext>
              </a:extLst>
            </p:cNvPr>
            <p:cNvSpPr/>
            <p:nvPr/>
          </p:nvSpPr>
          <p:spPr>
            <a:xfrm>
              <a:off x="8571256" y="5135090"/>
              <a:ext cx="2731104" cy="1008534"/>
            </a:xfrm>
            <a:prstGeom prst="rect">
              <a:avLst/>
            </a:prstGeom>
          </p:spPr>
          <p:txBody>
            <a:bodyPr wrap="square" lIns="91440" tIns="45720" rIns="91440" bIns="45720" anchor="t" anchorCtr="1">
              <a:noAutofit/>
            </a:bodyPr>
            <a:lstStyle/>
            <a:p>
              <a:pPr algn="ctr" fontAlgn="base">
                <a:lnSpc>
                  <a:spcPct val="150000"/>
                </a:lnSpc>
                <a:spcBef>
                  <a:spcPct val="0"/>
                </a:spcBef>
                <a:spcAft>
                  <a:spcPct val="0"/>
                </a:spcAft>
              </a:pPr>
              <a:r>
                <a:rPr lang="en-US" altLang="zh-CN" sz="1100" dirty="0">
                  <a:solidFill>
                    <a:prstClr val="black"/>
                  </a:solidFill>
                  <a:latin typeface="微软雅黑" pitchFamily="34" charset="-122"/>
                  <a:ea typeface="微软雅黑" pitchFamily="34" charset="-122"/>
                </a:rPr>
                <a:t>2019</a:t>
              </a:r>
              <a:r>
                <a:rPr lang="zh-CN" altLang="en-US" sz="1100" dirty="0">
                  <a:solidFill>
                    <a:prstClr val="black"/>
                  </a:solidFill>
                  <a:latin typeface="微软雅黑" pitchFamily="34" charset="-122"/>
                  <a:ea typeface="微软雅黑" pitchFamily="34" charset="-122"/>
                </a:rPr>
                <a:t>年</a:t>
              </a:r>
              <a:r>
                <a:rPr lang="en-US" altLang="zh-CN" sz="1100" dirty="0">
                  <a:solidFill>
                    <a:prstClr val="black"/>
                  </a:solidFill>
                  <a:latin typeface="微软雅黑" pitchFamily="34" charset="-122"/>
                  <a:ea typeface="微软雅黑" pitchFamily="34" charset="-122"/>
                </a:rPr>
                <a:t>9</a:t>
              </a:r>
              <a:r>
                <a:rPr lang="zh-CN" altLang="en-US" sz="1100" dirty="0">
                  <a:solidFill>
                    <a:prstClr val="black"/>
                  </a:solidFill>
                  <a:latin typeface="微软雅黑" pitchFamily="34" charset="-122"/>
                  <a:ea typeface="微软雅黑" pitchFamily="34" charset="-122"/>
                </a:rPr>
                <a:t>月下旬</a:t>
              </a:r>
              <a:endParaRPr lang="en-US" altLang="zh-CN" sz="1100" dirty="0">
                <a:solidFill>
                  <a:prstClr val="black"/>
                </a:solidFill>
                <a:latin typeface="微软雅黑" pitchFamily="34" charset="-122"/>
                <a:ea typeface="微软雅黑" pitchFamily="34" charset="-122"/>
              </a:endParaRPr>
            </a:p>
            <a:p>
              <a:pPr marL="85725" indent="-85725" fontAlgn="base">
                <a:lnSpc>
                  <a:spcPct val="150000"/>
                </a:lnSpc>
                <a:spcBef>
                  <a:spcPct val="0"/>
                </a:spcBef>
                <a:spcAft>
                  <a:spcPct val="0"/>
                </a:spcAft>
                <a:buFont typeface="Arial" pitchFamily="34" charset="0"/>
                <a:buChar char="•"/>
              </a:pPr>
              <a:r>
                <a:rPr lang="zh-CN" altLang="en-US" sz="1100" dirty="0">
                  <a:solidFill>
                    <a:prstClr val="black"/>
                  </a:solidFill>
                  <a:latin typeface="微软雅黑" pitchFamily="34" charset="-122"/>
                  <a:ea typeface="微软雅黑" pitchFamily="34" charset="-122"/>
                </a:rPr>
                <a:t>完成两个主题的</a:t>
              </a:r>
              <a:r>
                <a:rPr lang="zh-CN" altLang="en-US" sz="1100" b="1" dirty="0">
                  <a:solidFill>
                    <a:prstClr val="black"/>
                  </a:solidFill>
                  <a:latin typeface="微软雅黑" pitchFamily="34" charset="-122"/>
                  <a:ea typeface="微软雅黑" pitchFamily="34" charset="-122"/>
                </a:rPr>
                <a:t>线下</a:t>
              </a:r>
              <a:r>
                <a:rPr lang="zh-CN" altLang="en-US" sz="1100" dirty="0">
                  <a:solidFill>
                    <a:prstClr val="black"/>
                  </a:solidFill>
                  <a:latin typeface="微软雅黑" pitchFamily="34" charset="-122"/>
                  <a:ea typeface="微软雅黑" pitchFamily="34" charset="-122"/>
                </a:rPr>
                <a:t>决赛，分别评出一二三等奖</a:t>
              </a:r>
            </a:p>
          </p:txBody>
        </p:sp>
      </p:grpSp>
      <p:grpSp>
        <p:nvGrpSpPr>
          <p:cNvPr id="50" name="íŝļîďe">
            <a:extLst>
              <a:ext uri="{FF2B5EF4-FFF2-40B4-BE49-F238E27FC236}">
                <a16:creationId xmlns="" xmlns:lc="http://schemas.openxmlformats.org/drawingml/2006/lockedCanvas" xmlns:a14="http://schemas.microsoft.com/office/drawing/2010/main" xmlns:p14="http://schemas.microsoft.com/office/powerpoint/2010/main" xmlns:a16="http://schemas.microsoft.com/office/drawing/2014/main" id="{E37D373F-7791-453A-8994-E7AFD42F1706}"/>
              </a:ext>
            </a:extLst>
          </p:cNvPr>
          <p:cNvGrpSpPr/>
          <p:nvPr/>
        </p:nvGrpSpPr>
        <p:grpSpPr>
          <a:xfrm>
            <a:off x="1154684" y="1703619"/>
            <a:ext cx="835257" cy="837962"/>
            <a:chOff x="1706550" y="1962675"/>
            <a:chExt cx="1097280" cy="1097280"/>
          </a:xfrm>
        </p:grpSpPr>
        <p:sp>
          <p:nvSpPr>
            <p:cNvPr id="51" name="îSḻiḑè">
              <a:extLst>
                <a:ext uri="{FF2B5EF4-FFF2-40B4-BE49-F238E27FC236}">
                  <a16:creationId xmlns="" xmlns:lc="http://schemas.openxmlformats.org/drawingml/2006/lockedCanvas" xmlns:a14="http://schemas.microsoft.com/office/drawing/2010/main" xmlns:p14="http://schemas.microsoft.com/office/powerpoint/2010/main" xmlns:a16="http://schemas.microsoft.com/office/drawing/2014/main" id="{72AF8315-1BBA-463C-96BF-4DBE626EE700}"/>
                </a:ext>
              </a:extLst>
            </p:cNvPr>
            <p:cNvSpPr/>
            <p:nvPr/>
          </p:nvSpPr>
          <p:spPr>
            <a:xfrm>
              <a:off x="1706550" y="1962675"/>
              <a:ext cx="1097280" cy="1097280"/>
            </a:xfrm>
            <a:prstGeom prst="ellipse">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zh-CN" altLang="en-US">
                <a:solidFill>
                  <a:prstClr val="black"/>
                </a:solidFill>
              </a:endParaRPr>
            </a:p>
          </p:txBody>
        </p:sp>
        <p:sp>
          <p:nvSpPr>
            <p:cNvPr id="52" name="îSļiḍe">
              <a:extLst>
                <a:ext uri="{FF2B5EF4-FFF2-40B4-BE49-F238E27FC236}">
                  <a16:creationId xmlns="" xmlns:lc="http://schemas.openxmlformats.org/drawingml/2006/lockedCanvas" xmlns:a14="http://schemas.microsoft.com/office/drawing/2010/main" xmlns:p14="http://schemas.microsoft.com/office/powerpoint/2010/main" xmlns:a16="http://schemas.microsoft.com/office/drawing/2014/main" id="{46E86B9C-03EE-4B82-BEEF-75011C1FCA97}"/>
                </a:ext>
              </a:extLst>
            </p:cNvPr>
            <p:cNvSpPr/>
            <p:nvPr/>
          </p:nvSpPr>
          <p:spPr>
            <a:xfrm>
              <a:off x="1743104" y="1999229"/>
              <a:ext cx="1024172" cy="1024172"/>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zh-CN" altLang="en-US">
                <a:solidFill>
                  <a:prstClr val="black"/>
                </a:solidFill>
              </a:endParaRPr>
            </a:p>
          </p:txBody>
        </p:sp>
        <p:sp>
          <p:nvSpPr>
            <p:cNvPr id="53" name="îsḷide">
              <a:extLst>
                <a:ext uri="{FF2B5EF4-FFF2-40B4-BE49-F238E27FC236}">
                  <a16:creationId xmlns="" xmlns:lc="http://schemas.openxmlformats.org/drawingml/2006/lockedCanvas" xmlns:a14="http://schemas.microsoft.com/office/drawing/2010/main" xmlns:p14="http://schemas.microsoft.com/office/powerpoint/2010/main" xmlns:a16="http://schemas.microsoft.com/office/drawing/2014/main" id="{FD280EC2-7364-4F88-989B-68F68F765037}"/>
                </a:ext>
              </a:extLst>
            </p:cNvPr>
            <p:cNvSpPr/>
            <p:nvPr/>
          </p:nvSpPr>
          <p:spPr>
            <a:xfrm>
              <a:off x="1940229" y="2225490"/>
              <a:ext cx="629922" cy="571649"/>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09473" h="553092">
                  <a:moveTo>
                    <a:pt x="478028" y="401708"/>
                  </a:moveTo>
                  <a:cubicBezTo>
                    <a:pt x="474950" y="405277"/>
                    <a:pt x="471773" y="408747"/>
                    <a:pt x="468299" y="412117"/>
                  </a:cubicBezTo>
                  <a:cubicBezTo>
                    <a:pt x="464923" y="415587"/>
                    <a:pt x="461448" y="418760"/>
                    <a:pt x="457874" y="421833"/>
                  </a:cubicBezTo>
                  <a:lnTo>
                    <a:pt x="558543" y="522458"/>
                  </a:lnTo>
                  <a:cubicBezTo>
                    <a:pt x="561323" y="525135"/>
                    <a:pt x="564897" y="526622"/>
                    <a:pt x="568670" y="526622"/>
                  </a:cubicBezTo>
                  <a:cubicBezTo>
                    <a:pt x="572541" y="526622"/>
                    <a:pt x="576116" y="525135"/>
                    <a:pt x="578796" y="522458"/>
                  </a:cubicBezTo>
                  <a:cubicBezTo>
                    <a:pt x="584356" y="516907"/>
                    <a:pt x="584356" y="507885"/>
                    <a:pt x="578796" y="502234"/>
                  </a:cubicBezTo>
                  <a:close/>
                  <a:moveTo>
                    <a:pt x="250450" y="339354"/>
                  </a:moveTo>
                  <a:cubicBezTo>
                    <a:pt x="254918" y="346988"/>
                    <a:pt x="260478" y="354225"/>
                    <a:pt x="267031" y="360768"/>
                  </a:cubicBezTo>
                  <a:cubicBezTo>
                    <a:pt x="287087" y="380795"/>
                    <a:pt x="313695" y="391799"/>
                    <a:pt x="341992" y="391799"/>
                  </a:cubicBezTo>
                  <a:cubicBezTo>
                    <a:pt x="370288" y="391799"/>
                    <a:pt x="396897" y="380795"/>
                    <a:pt x="416854" y="360768"/>
                  </a:cubicBezTo>
                  <a:cubicBezTo>
                    <a:pt x="423406" y="354225"/>
                    <a:pt x="428966" y="347087"/>
                    <a:pt x="433434" y="339354"/>
                  </a:cubicBezTo>
                  <a:close/>
                  <a:moveTo>
                    <a:pt x="318542" y="209316"/>
                  </a:moveTo>
                  <a:cubicBezTo>
                    <a:pt x="321943" y="209316"/>
                    <a:pt x="325344" y="210605"/>
                    <a:pt x="327925" y="213182"/>
                  </a:cubicBezTo>
                  <a:lnTo>
                    <a:pt x="341925" y="227159"/>
                  </a:lnTo>
                  <a:lnTo>
                    <a:pt x="355925" y="213182"/>
                  </a:lnTo>
                  <a:cubicBezTo>
                    <a:pt x="361188" y="208027"/>
                    <a:pt x="369528" y="208027"/>
                    <a:pt x="374691" y="213182"/>
                  </a:cubicBezTo>
                  <a:cubicBezTo>
                    <a:pt x="379854" y="218337"/>
                    <a:pt x="379854" y="226763"/>
                    <a:pt x="374691" y="231917"/>
                  </a:cubicBezTo>
                  <a:lnTo>
                    <a:pt x="360691" y="245895"/>
                  </a:lnTo>
                  <a:lnTo>
                    <a:pt x="374691" y="259872"/>
                  </a:lnTo>
                  <a:cubicBezTo>
                    <a:pt x="379854" y="265027"/>
                    <a:pt x="379854" y="273453"/>
                    <a:pt x="374691" y="278608"/>
                  </a:cubicBezTo>
                  <a:cubicBezTo>
                    <a:pt x="372110" y="281185"/>
                    <a:pt x="368734" y="282474"/>
                    <a:pt x="365358" y="282474"/>
                  </a:cubicBezTo>
                  <a:cubicBezTo>
                    <a:pt x="361982" y="282474"/>
                    <a:pt x="358606" y="281185"/>
                    <a:pt x="355925" y="278608"/>
                  </a:cubicBezTo>
                  <a:lnTo>
                    <a:pt x="341925" y="264631"/>
                  </a:lnTo>
                  <a:lnTo>
                    <a:pt x="327925" y="278608"/>
                  </a:lnTo>
                  <a:cubicBezTo>
                    <a:pt x="325344" y="281185"/>
                    <a:pt x="321869" y="282474"/>
                    <a:pt x="318493" y="282474"/>
                  </a:cubicBezTo>
                  <a:cubicBezTo>
                    <a:pt x="315117" y="282474"/>
                    <a:pt x="311741" y="281185"/>
                    <a:pt x="309159" y="278608"/>
                  </a:cubicBezTo>
                  <a:cubicBezTo>
                    <a:pt x="303996" y="273453"/>
                    <a:pt x="303996" y="265027"/>
                    <a:pt x="309159" y="259872"/>
                  </a:cubicBezTo>
                  <a:lnTo>
                    <a:pt x="323159" y="245895"/>
                  </a:lnTo>
                  <a:lnTo>
                    <a:pt x="309159" y="231917"/>
                  </a:lnTo>
                  <a:cubicBezTo>
                    <a:pt x="303996" y="226763"/>
                    <a:pt x="303996" y="218337"/>
                    <a:pt x="309159" y="213182"/>
                  </a:cubicBezTo>
                  <a:cubicBezTo>
                    <a:pt x="311741" y="210605"/>
                    <a:pt x="315142" y="209316"/>
                    <a:pt x="318542" y="209316"/>
                  </a:cubicBezTo>
                  <a:close/>
                  <a:moveTo>
                    <a:pt x="341992" y="180233"/>
                  </a:moveTo>
                  <a:cubicBezTo>
                    <a:pt x="313695" y="180233"/>
                    <a:pt x="287087" y="191237"/>
                    <a:pt x="267031" y="211165"/>
                  </a:cubicBezTo>
                  <a:cubicBezTo>
                    <a:pt x="239529" y="238726"/>
                    <a:pt x="230394" y="277688"/>
                    <a:pt x="239529" y="312883"/>
                  </a:cubicBezTo>
                  <a:lnTo>
                    <a:pt x="444455" y="312883"/>
                  </a:lnTo>
                  <a:cubicBezTo>
                    <a:pt x="446739" y="304159"/>
                    <a:pt x="447930" y="295137"/>
                    <a:pt x="447930" y="286016"/>
                  </a:cubicBezTo>
                  <a:cubicBezTo>
                    <a:pt x="447930" y="257761"/>
                    <a:pt x="436909" y="231191"/>
                    <a:pt x="416854" y="211165"/>
                  </a:cubicBezTo>
                  <a:cubicBezTo>
                    <a:pt x="396897" y="191237"/>
                    <a:pt x="370288" y="180233"/>
                    <a:pt x="341992" y="180233"/>
                  </a:cubicBezTo>
                  <a:close/>
                  <a:moveTo>
                    <a:pt x="341992" y="153762"/>
                  </a:moveTo>
                  <a:cubicBezTo>
                    <a:pt x="377338" y="153762"/>
                    <a:pt x="410599" y="167543"/>
                    <a:pt x="435619" y="192526"/>
                  </a:cubicBezTo>
                  <a:cubicBezTo>
                    <a:pt x="460639" y="217411"/>
                    <a:pt x="474340" y="250623"/>
                    <a:pt x="474340" y="286016"/>
                  </a:cubicBezTo>
                  <a:cubicBezTo>
                    <a:pt x="474340" y="321310"/>
                    <a:pt x="460639" y="354522"/>
                    <a:pt x="435619" y="379506"/>
                  </a:cubicBezTo>
                  <a:cubicBezTo>
                    <a:pt x="410599" y="404490"/>
                    <a:pt x="377338" y="418171"/>
                    <a:pt x="341992" y="418171"/>
                  </a:cubicBezTo>
                  <a:cubicBezTo>
                    <a:pt x="306547" y="418171"/>
                    <a:pt x="273286" y="404490"/>
                    <a:pt x="248365" y="379506"/>
                  </a:cubicBezTo>
                  <a:cubicBezTo>
                    <a:pt x="196736" y="327953"/>
                    <a:pt x="196736" y="244079"/>
                    <a:pt x="248365" y="192526"/>
                  </a:cubicBezTo>
                  <a:cubicBezTo>
                    <a:pt x="273286" y="167543"/>
                    <a:pt x="306547" y="153762"/>
                    <a:pt x="341992" y="153762"/>
                  </a:cubicBezTo>
                  <a:close/>
                  <a:moveTo>
                    <a:pt x="342016" y="134035"/>
                  </a:moveTo>
                  <a:cubicBezTo>
                    <a:pt x="302999" y="134035"/>
                    <a:pt x="263983" y="148806"/>
                    <a:pt x="234298" y="178449"/>
                  </a:cubicBezTo>
                  <a:cubicBezTo>
                    <a:pt x="175029" y="237733"/>
                    <a:pt x="175029" y="334195"/>
                    <a:pt x="234298" y="393479"/>
                  </a:cubicBezTo>
                  <a:cubicBezTo>
                    <a:pt x="293667" y="452764"/>
                    <a:pt x="390265" y="452764"/>
                    <a:pt x="449634" y="393479"/>
                  </a:cubicBezTo>
                  <a:cubicBezTo>
                    <a:pt x="509003" y="334195"/>
                    <a:pt x="509003" y="237733"/>
                    <a:pt x="449634" y="178449"/>
                  </a:cubicBezTo>
                  <a:cubicBezTo>
                    <a:pt x="419950" y="148806"/>
                    <a:pt x="380933" y="134035"/>
                    <a:pt x="342016" y="134035"/>
                  </a:cubicBezTo>
                  <a:close/>
                  <a:moveTo>
                    <a:pt x="83415" y="60757"/>
                  </a:moveTo>
                  <a:lnTo>
                    <a:pt x="501615" y="60757"/>
                  </a:lnTo>
                  <a:cubicBezTo>
                    <a:pt x="508960" y="60757"/>
                    <a:pt x="514916" y="66719"/>
                    <a:pt x="514916" y="74073"/>
                  </a:cubicBezTo>
                  <a:cubicBezTo>
                    <a:pt x="514916" y="81328"/>
                    <a:pt x="508960" y="87290"/>
                    <a:pt x="501615" y="87290"/>
                  </a:cubicBezTo>
                  <a:lnTo>
                    <a:pt x="83415" y="87290"/>
                  </a:lnTo>
                  <a:cubicBezTo>
                    <a:pt x="76070" y="87290"/>
                    <a:pt x="70213" y="81328"/>
                    <a:pt x="70213" y="74073"/>
                  </a:cubicBezTo>
                  <a:cubicBezTo>
                    <a:pt x="70213" y="66719"/>
                    <a:pt x="76070" y="60757"/>
                    <a:pt x="83415" y="60757"/>
                  </a:cubicBezTo>
                  <a:close/>
                  <a:moveTo>
                    <a:pt x="26507" y="26470"/>
                  </a:moveTo>
                  <a:lnTo>
                    <a:pt x="26507" y="245863"/>
                  </a:lnTo>
                  <a:lnTo>
                    <a:pt x="167881" y="245863"/>
                  </a:lnTo>
                  <a:cubicBezTo>
                    <a:pt x="175128" y="214337"/>
                    <a:pt x="191013" y="184298"/>
                    <a:pt x="215634" y="159811"/>
                  </a:cubicBezTo>
                  <a:cubicBezTo>
                    <a:pt x="285328" y="90216"/>
                    <a:pt x="398704" y="90216"/>
                    <a:pt x="468299" y="159811"/>
                  </a:cubicBezTo>
                  <a:cubicBezTo>
                    <a:pt x="492920" y="184298"/>
                    <a:pt x="508804" y="214337"/>
                    <a:pt x="516052" y="245863"/>
                  </a:cubicBezTo>
                  <a:lnTo>
                    <a:pt x="558642" y="245863"/>
                  </a:lnTo>
                  <a:lnTo>
                    <a:pt x="558642" y="26470"/>
                  </a:lnTo>
                  <a:close/>
                  <a:moveTo>
                    <a:pt x="13204" y="0"/>
                  </a:moveTo>
                  <a:lnTo>
                    <a:pt x="571847" y="0"/>
                  </a:lnTo>
                  <a:cubicBezTo>
                    <a:pt x="579193" y="0"/>
                    <a:pt x="585051" y="5948"/>
                    <a:pt x="585051" y="13185"/>
                  </a:cubicBezTo>
                  <a:lnTo>
                    <a:pt x="585051" y="259048"/>
                  </a:lnTo>
                  <a:cubicBezTo>
                    <a:pt x="585051" y="266384"/>
                    <a:pt x="579193" y="272333"/>
                    <a:pt x="571847" y="272333"/>
                  </a:cubicBezTo>
                  <a:lnTo>
                    <a:pt x="520023" y="272333"/>
                  </a:lnTo>
                  <a:cubicBezTo>
                    <a:pt x="522902" y="309509"/>
                    <a:pt x="514166" y="347380"/>
                    <a:pt x="493813" y="380096"/>
                  </a:cubicBezTo>
                  <a:lnTo>
                    <a:pt x="597460" y="483596"/>
                  </a:lnTo>
                  <a:cubicBezTo>
                    <a:pt x="605204" y="491230"/>
                    <a:pt x="609473" y="501540"/>
                    <a:pt x="609473" y="512346"/>
                  </a:cubicBezTo>
                  <a:cubicBezTo>
                    <a:pt x="609473" y="523251"/>
                    <a:pt x="605204" y="533463"/>
                    <a:pt x="597460" y="541096"/>
                  </a:cubicBezTo>
                  <a:cubicBezTo>
                    <a:pt x="589816" y="548829"/>
                    <a:pt x="579590" y="553092"/>
                    <a:pt x="568670" y="553092"/>
                  </a:cubicBezTo>
                  <a:cubicBezTo>
                    <a:pt x="557848" y="553092"/>
                    <a:pt x="547523" y="548829"/>
                    <a:pt x="539879" y="541096"/>
                  </a:cubicBezTo>
                  <a:lnTo>
                    <a:pt x="436232" y="437596"/>
                  </a:lnTo>
                  <a:cubicBezTo>
                    <a:pt x="407441" y="455441"/>
                    <a:pt x="374679" y="464363"/>
                    <a:pt x="342016" y="464363"/>
                  </a:cubicBezTo>
                  <a:cubicBezTo>
                    <a:pt x="296248" y="464363"/>
                    <a:pt x="250481" y="446915"/>
                    <a:pt x="215634" y="412117"/>
                  </a:cubicBezTo>
                  <a:cubicBezTo>
                    <a:pt x="177312" y="373850"/>
                    <a:pt x="160038" y="322397"/>
                    <a:pt x="163910" y="272333"/>
                  </a:cubicBezTo>
                  <a:lnTo>
                    <a:pt x="13204" y="272333"/>
                  </a:lnTo>
                  <a:cubicBezTo>
                    <a:pt x="5956" y="272333"/>
                    <a:pt x="0" y="266384"/>
                    <a:pt x="0" y="259048"/>
                  </a:cubicBezTo>
                  <a:lnTo>
                    <a:pt x="0" y="13185"/>
                  </a:lnTo>
                  <a:cubicBezTo>
                    <a:pt x="0" y="5948"/>
                    <a:pt x="5956" y="0"/>
                    <a:pt x="13204"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zh-CN" altLang="en-US" dirty="0">
                <a:solidFill>
                  <a:prstClr val="black"/>
                </a:solidFill>
              </a:endParaRPr>
            </a:p>
          </p:txBody>
        </p:sp>
      </p:grpSp>
      <p:grpSp>
        <p:nvGrpSpPr>
          <p:cNvPr id="54" name="iślidé">
            <a:extLst>
              <a:ext uri="{FF2B5EF4-FFF2-40B4-BE49-F238E27FC236}">
                <a16:creationId xmlns="" xmlns:lc="http://schemas.openxmlformats.org/drawingml/2006/lockedCanvas" xmlns:a14="http://schemas.microsoft.com/office/drawing/2010/main" xmlns:p14="http://schemas.microsoft.com/office/powerpoint/2010/main" xmlns:a16="http://schemas.microsoft.com/office/drawing/2014/main" id="{BE9E8805-3E68-4789-8E33-5EAB8EF9033A}"/>
              </a:ext>
            </a:extLst>
          </p:cNvPr>
          <p:cNvGrpSpPr/>
          <p:nvPr/>
        </p:nvGrpSpPr>
        <p:grpSpPr>
          <a:xfrm>
            <a:off x="3247800" y="1703619"/>
            <a:ext cx="835257" cy="837962"/>
            <a:chOff x="4267090" y="1861846"/>
            <a:chExt cx="1097280" cy="1097280"/>
          </a:xfrm>
        </p:grpSpPr>
        <p:sp>
          <p:nvSpPr>
            <p:cNvPr id="55" name="isḻiḍê">
              <a:extLst>
                <a:ext uri="{FF2B5EF4-FFF2-40B4-BE49-F238E27FC236}">
                  <a16:creationId xmlns="" xmlns:lc="http://schemas.openxmlformats.org/drawingml/2006/lockedCanvas" xmlns:a14="http://schemas.microsoft.com/office/drawing/2010/main" xmlns:p14="http://schemas.microsoft.com/office/powerpoint/2010/main" xmlns:a16="http://schemas.microsoft.com/office/drawing/2014/main" id="{EBE48E3F-0F65-4A69-8FDD-C70DE7394554}"/>
                </a:ext>
              </a:extLst>
            </p:cNvPr>
            <p:cNvSpPr/>
            <p:nvPr/>
          </p:nvSpPr>
          <p:spPr>
            <a:xfrm>
              <a:off x="4267090" y="1861846"/>
              <a:ext cx="1097280" cy="1097280"/>
            </a:xfrm>
            <a:prstGeom prst="ellipse">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zh-CN" altLang="en-US">
                <a:solidFill>
                  <a:prstClr val="black"/>
                </a:solidFill>
              </a:endParaRPr>
            </a:p>
          </p:txBody>
        </p:sp>
        <p:sp>
          <p:nvSpPr>
            <p:cNvPr id="56" name="îŝ1iḍe">
              <a:extLst>
                <a:ext uri="{FF2B5EF4-FFF2-40B4-BE49-F238E27FC236}">
                  <a16:creationId xmlns="" xmlns:lc="http://schemas.openxmlformats.org/drawingml/2006/lockedCanvas" xmlns:a14="http://schemas.microsoft.com/office/drawing/2010/main" xmlns:p14="http://schemas.microsoft.com/office/powerpoint/2010/main" xmlns:a16="http://schemas.microsoft.com/office/drawing/2014/main" id="{6503931B-A424-442E-96DE-778D695DC736}"/>
                </a:ext>
              </a:extLst>
            </p:cNvPr>
            <p:cNvSpPr/>
            <p:nvPr/>
          </p:nvSpPr>
          <p:spPr>
            <a:xfrm>
              <a:off x="4303644" y="1898400"/>
              <a:ext cx="1024172" cy="1024172"/>
            </a:xfrm>
            <a:prstGeom prst="ellipse">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zh-CN" altLang="en-US">
                <a:solidFill>
                  <a:prstClr val="black"/>
                </a:solidFill>
              </a:endParaRPr>
            </a:p>
          </p:txBody>
        </p:sp>
        <p:sp>
          <p:nvSpPr>
            <p:cNvPr id="57" name="í$1ïḍè">
              <a:extLst>
                <a:ext uri="{FF2B5EF4-FFF2-40B4-BE49-F238E27FC236}">
                  <a16:creationId xmlns="" xmlns:lc="http://schemas.openxmlformats.org/drawingml/2006/lockedCanvas" xmlns:a14="http://schemas.microsoft.com/office/drawing/2010/main" xmlns:p14="http://schemas.microsoft.com/office/powerpoint/2010/main" xmlns:a16="http://schemas.microsoft.com/office/drawing/2014/main" id="{C8C4CAA4-DAC5-437A-B91F-1B206ADA9405}"/>
                </a:ext>
              </a:extLst>
            </p:cNvPr>
            <p:cNvSpPr/>
            <p:nvPr/>
          </p:nvSpPr>
          <p:spPr>
            <a:xfrm>
              <a:off x="4500769" y="2169646"/>
              <a:ext cx="629922" cy="481678"/>
            </a:xfrm>
            <a:custGeom>
              <a:avLst/>
              <a:gdLst>
                <a:gd name="connsiteX0" fmla="*/ 279380 w 602133"/>
                <a:gd name="connsiteY0" fmla="*/ 303917 h 460429"/>
                <a:gd name="connsiteX1" fmla="*/ 329638 w 602133"/>
                <a:gd name="connsiteY1" fmla="*/ 303917 h 460429"/>
                <a:gd name="connsiteX2" fmla="*/ 405716 w 602133"/>
                <a:gd name="connsiteY2" fmla="*/ 379871 h 460429"/>
                <a:gd name="connsiteX3" fmla="*/ 405716 w 602133"/>
                <a:gd name="connsiteY3" fmla="*/ 441555 h 460429"/>
                <a:gd name="connsiteX4" fmla="*/ 405255 w 602133"/>
                <a:gd name="connsiteY4" fmla="*/ 441555 h 460429"/>
                <a:gd name="connsiteX5" fmla="*/ 401566 w 602133"/>
                <a:gd name="connsiteY5" fmla="*/ 443857 h 460429"/>
                <a:gd name="connsiteX6" fmla="*/ 311195 w 602133"/>
                <a:gd name="connsiteY6" fmla="*/ 460429 h 460429"/>
                <a:gd name="connsiteX7" fmla="*/ 207452 w 602133"/>
                <a:gd name="connsiteY7" fmla="*/ 443857 h 460429"/>
                <a:gd name="connsiteX8" fmla="*/ 203302 w 602133"/>
                <a:gd name="connsiteY8" fmla="*/ 442476 h 460429"/>
                <a:gd name="connsiteX9" fmla="*/ 203302 w 602133"/>
                <a:gd name="connsiteY9" fmla="*/ 441555 h 460429"/>
                <a:gd name="connsiteX10" fmla="*/ 203302 w 602133"/>
                <a:gd name="connsiteY10" fmla="*/ 379871 h 460429"/>
                <a:gd name="connsiteX11" fmla="*/ 279380 w 602133"/>
                <a:gd name="connsiteY11" fmla="*/ 303917 h 460429"/>
                <a:gd name="connsiteX12" fmla="*/ 378044 w 602133"/>
                <a:gd name="connsiteY12" fmla="*/ 242690 h 460429"/>
                <a:gd name="connsiteX13" fmla="*/ 428312 w 602133"/>
                <a:gd name="connsiteY13" fmla="*/ 242690 h 460429"/>
                <a:gd name="connsiteX14" fmla="*/ 504406 w 602133"/>
                <a:gd name="connsiteY14" fmla="*/ 318644 h 460429"/>
                <a:gd name="connsiteX15" fmla="*/ 504406 w 602133"/>
                <a:gd name="connsiteY15" fmla="*/ 380329 h 460429"/>
                <a:gd name="connsiteX16" fmla="*/ 503945 w 602133"/>
                <a:gd name="connsiteY16" fmla="*/ 380329 h 460429"/>
                <a:gd name="connsiteX17" fmla="*/ 499794 w 602133"/>
                <a:gd name="connsiteY17" fmla="*/ 382630 h 460429"/>
                <a:gd name="connsiteX18" fmla="*/ 420011 w 602133"/>
                <a:gd name="connsiteY18" fmla="*/ 399202 h 460429"/>
                <a:gd name="connsiteX19" fmla="*/ 420011 w 602133"/>
                <a:gd name="connsiteY19" fmla="*/ 380329 h 460429"/>
                <a:gd name="connsiteX20" fmla="*/ 355446 w 602133"/>
                <a:gd name="connsiteY20" fmla="*/ 293787 h 460429"/>
                <a:gd name="connsiteX21" fmla="*/ 378044 w 602133"/>
                <a:gd name="connsiteY21" fmla="*/ 242690 h 460429"/>
                <a:gd name="connsiteX22" fmla="*/ 175210 w 602133"/>
                <a:gd name="connsiteY22" fmla="*/ 242690 h 460429"/>
                <a:gd name="connsiteX23" fmla="*/ 225454 w 602133"/>
                <a:gd name="connsiteY23" fmla="*/ 242690 h 460429"/>
                <a:gd name="connsiteX24" fmla="*/ 230986 w 602133"/>
                <a:gd name="connsiteY24" fmla="*/ 243150 h 460429"/>
                <a:gd name="connsiteX25" fmla="*/ 253573 w 602133"/>
                <a:gd name="connsiteY25" fmla="*/ 293792 h 460429"/>
                <a:gd name="connsiteX26" fmla="*/ 189038 w 602133"/>
                <a:gd name="connsiteY26" fmla="*/ 380343 h 460429"/>
                <a:gd name="connsiteX27" fmla="*/ 189038 w 602133"/>
                <a:gd name="connsiteY27" fmla="*/ 398758 h 460429"/>
                <a:gd name="connsiteX28" fmla="*/ 103300 w 602133"/>
                <a:gd name="connsiteY28" fmla="*/ 382645 h 460429"/>
                <a:gd name="connsiteX29" fmla="*/ 99151 w 602133"/>
                <a:gd name="connsiteY29" fmla="*/ 381264 h 460429"/>
                <a:gd name="connsiteX30" fmla="*/ 98690 w 602133"/>
                <a:gd name="connsiteY30" fmla="*/ 380343 h 460429"/>
                <a:gd name="connsiteX31" fmla="*/ 98690 w 602133"/>
                <a:gd name="connsiteY31" fmla="*/ 318652 h 460429"/>
                <a:gd name="connsiteX32" fmla="*/ 175210 w 602133"/>
                <a:gd name="connsiteY32" fmla="*/ 242690 h 460429"/>
                <a:gd name="connsiteX33" fmla="*/ 76056 w 602133"/>
                <a:gd name="connsiteY33" fmla="*/ 185090 h 460429"/>
                <a:gd name="connsiteX34" fmla="*/ 126300 w 602133"/>
                <a:gd name="connsiteY34" fmla="*/ 185090 h 460429"/>
                <a:gd name="connsiteX35" fmla="*/ 148886 w 602133"/>
                <a:gd name="connsiteY35" fmla="*/ 235732 h 460429"/>
                <a:gd name="connsiteX36" fmla="*/ 84353 w 602133"/>
                <a:gd name="connsiteY36" fmla="*/ 322283 h 460429"/>
                <a:gd name="connsiteX37" fmla="*/ 84353 w 602133"/>
                <a:gd name="connsiteY37" fmla="*/ 341158 h 460429"/>
                <a:gd name="connsiteX38" fmla="*/ 4609 w 602133"/>
                <a:gd name="connsiteY38" fmla="*/ 324584 h 460429"/>
                <a:gd name="connsiteX39" fmla="*/ 461 w 602133"/>
                <a:gd name="connsiteY39" fmla="*/ 322743 h 460429"/>
                <a:gd name="connsiteX40" fmla="*/ 0 w 602133"/>
                <a:gd name="connsiteY40" fmla="*/ 322743 h 460429"/>
                <a:gd name="connsiteX41" fmla="*/ 0 w 602133"/>
                <a:gd name="connsiteY41" fmla="*/ 261052 h 460429"/>
                <a:gd name="connsiteX42" fmla="*/ 76056 w 602133"/>
                <a:gd name="connsiteY42" fmla="*/ 185090 h 460429"/>
                <a:gd name="connsiteX43" fmla="*/ 476280 w 602133"/>
                <a:gd name="connsiteY43" fmla="*/ 183239 h 460429"/>
                <a:gd name="connsiteX44" fmla="*/ 526068 w 602133"/>
                <a:gd name="connsiteY44" fmla="*/ 183239 h 460429"/>
                <a:gd name="connsiteX45" fmla="*/ 602133 w 602133"/>
                <a:gd name="connsiteY45" fmla="*/ 259201 h 460429"/>
                <a:gd name="connsiteX46" fmla="*/ 602133 w 602133"/>
                <a:gd name="connsiteY46" fmla="*/ 320432 h 460429"/>
                <a:gd name="connsiteX47" fmla="*/ 601672 w 602133"/>
                <a:gd name="connsiteY47" fmla="*/ 320432 h 460429"/>
                <a:gd name="connsiteX48" fmla="*/ 597984 w 602133"/>
                <a:gd name="connsiteY48" fmla="*/ 322733 h 460429"/>
                <a:gd name="connsiteX49" fmla="*/ 518231 w 602133"/>
                <a:gd name="connsiteY49" fmla="*/ 339307 h 460429"/>
                <a:gd name="connsiteX50" fmla="*/ 518231 w 602133"/>
                <a:gd name="connsiteY50" fmla="*/ 320432 h 460429"/>
                <a:gd name="connsiteX51" fmla="*/ 453691 w 602133"/>
                <a:gd name="connsiteY51" fmla="*/ 233881 h 460429"/>
                <a:gd name="connsiteX52" fmla="*/ 476280 w 602133"/>
                <a:gd name="connsiteY52" fmla="*/ 183239 h 460429"/>
                <a:gd name="connsiteX53" fmla="*/ 304510 w 602133"/>
                <a:gd name="connsiteY53" fmla="*/ 181462 h 460429"/>
                <a:gd name="connsiteX54" fmla="*/ 363739 w 602133"/>
                <a:gd name="connsiteY54" fmla="*/ 240839 h 460429"/>
                <a:gd name="connsiteX55" fmla="*/ 304510 w 602133"/>
                <a:gd name="connsiteY55" fmla="*/ 300216 h 460429"/>
                <a:gd name="connsiteX56" fmla="*/ 245281 w 602133"/>
                <a:gd name="connsiteY56" fmla="*/ 240839 h 460429"/>
                <a:gd name="connsiteX57" fmla="*/ 304510 w 602133"/>
                <a:gd name="connsiteY57" fmla="*/ 181462 h 460429"/>
                <a:gd name="connsiteX58" fmla="*/ 274338 w 602133"/>
                <a:gd name="connsiteY58" fmla="*/ 133116 h 460429"/>
                <a:gd name="connsiteX59" fmla="*/ 328757 w 602133"/>
                <a:gd name="connsiteY59" fmla="*/ 133116 h 460429"/>
                <a:gd name="connsiteX60" fmla="*/ 345821 w 602133"/>
                <a:gd name="connsiteY60" fmla="*/ 134957 h 460429"/>
                <a:gd name="connsiteX61" fmla="*/ 332447 w 602133"/>
                <a:gd name="connsiteY61" fmla="*/ 172703 h 460429"/>
                <a:gd name="connsiteX62" fmla="*/ 304776 w 602133"/>
                <a:gd name="connsiteY62" fmla="*/ 166719 h 460429"/>
                <a:gd name="connsiteX63" fmla="*/ 270648 w 602133"/>
                <a:gd name="connsiteY63" fmla="*/ 175465 h 460429"/>
                <a:gd name="connsiteX64" fmla="*/ 257274 w 602133"/>
                <a:gd name="connsiteY64" fmla="*/ 134957 h 460429"/>
                <a:gd name="connsiteX65" fmla="*/ 274338 w 602133"/>
                <a:gd name="connsiteY65" fmla="*/ 133116 h 460429"/>
                <a:gd name="connsiteX66" fmla="*/ 402940 w 602133"/>
                <a:gd name="connsiteY66" fmla="*/ 120160 h 460429"/>
                <a:gd name="connsiteX67" fmla="*/ 462427 w 602133"/>
                <a:gd name="connsiteY67" fmla="*/ 179582 h 460429"/>
                <a:gd name="connsiteX68" fmla="*/ 402940 w 602133"/>
                <a:gd name="connsiteY68" fmla="*/ 238543 h 460429"/>
                <a:gd name="connsiteX69" fmla="*/ 377577 w 602133"/>
                <a:gd name="connsiteY69" fmla="*/ 233015 h 460429"/>
                <a:gd name="connsiteX70" fmla="*/ 343452 w 602133"/>
                <a:gd name="connsiteY70" fmla="*/ 178661 h 460429"/>
                <a:gd name="connsiteX71" fmla="*/ 402940 w 602133"/>
                <a:gd name="connsiteY71" fmla="*/ 120160 h 460429"/>
                <a:gd name="connsiteX72" fmla="*/ 200081 w 602133"/>
                <a:gd name="connsiteY72" fmla="*/ 120160 h 460429"/>
                <a:gd name="connsiteX73" fmla="*/ 259569 w 602133"/>
                <a:gd name="connsiteY73" fmla="*/ 179582 h 460429"/>
                <a:gd name="connsiteX74" fmla="*/ 259569 w 602133"/>
                <a:gd name="connsiteY74" fmla="*/ 182806 h 460429"/>
                <a:gd name="connsiteX75" fmla="*/ 231900 w 602133"/>
                <a:gd name="connsiteY75" fmla="*/ 229791 h 460429"/>
                <a:gd name="connsiteX76" fmla="*/ 200081 w 602133"/>
                <a:gd name="connsiteY76" fmla="*/ 238543 h 460429"/>
                <a:gd name="connsiteX77" fmla="*/ 140594 w 602133"/>
                <a:gd name="connsiteY77" fmla="*/ 179582 h 460429"/>
                <a:gd name="connsiteX78" fmla="*/ 200081 w 602133"/>
                <a:gd name="connsiteY78" fmla="*/ 120160 h 460429"/>
                <a:gd name="connsiteX79" fmla="*/ 101428 w 602133"/>
                <a:gd name="connsiteY79" fmla="*/ 62190 h 460429"/>
                <a:gd name="connsiteX80" fmla="*/ 160879 w 602133"/>
                <a:gd name="connsiteY80" fmla="*/ 120646 h 460429"/>
                <a:gd name="connsiteX81" fmla="*/ 126315 w 602133"/>
                <a:gd name="connsiteY81" fmla="*/ 175421 h 460429"/>
                <a:gd name="connsiteX82" fmla="*/ 101428 w 602133"/>
                <a:gd name="connsiteY82" fmla="*/ 180944 h 460429"/>
                <a:gd name="connsiteX83" fmla="*/ 41978 w 602133"/>
                <a:gd name="connsiteY83" fmla="*/ 121567 h 460429"/>
                <a:gd name="connsiteX84" fmla="*/ 101428 w 602133"/>
                <a:gd name="connsiteY84" fmla="*/ 62190 h 460429"/>
                <a:gd name="connsiteX85" fmla="*/ 500695 w 602133"/>
                <a:gd name="connsiteY85" fmla="*/ 60339 h 460429"/>
                <a:gd name="connsiteX86" fmla="*/ 560154 w 602133"/>
                <a:gd name="connsiteY86" fmla="*/ 119716 h 460429"/>
                <a:gd name="connsiteX87" fmla="*/ 500695 w 602133"/>
                <a:gd name="connsiteY87" fmla="*/ 179093 h 460429"/>
                <a:gd name="connsiteX88" fmla="*/ 475805 w 602133"/>
                <a:gd name="connsiteY88" fmla="*/ 173570 h 460429"/>
                <a:gd name="connsiteX89" fmla="*/ 441697 w 602133"/>
                <a:gd name="connsiteY89" fmla="*/ 118795 h 460429"/>
                <a:gd name="connsiteX90" fmla="*/ 500695 w 602133"/>
                <a:gd name="connsiteY90" fmla="*/ 60339 h 460429"/>
                <a:gd name="connsiteX91" fmla="*/ 413085 w 602133"/>
                <a:gd name="connsiteY91" fmla="*/ 16140 h 460429"/>
                <a:gd name="connsiteX92" fmla="*/ 468869 w 602133"/>
                <a:gd name="connsiteY92" fmla="*/ 55274 h 460429"/>
                <a:gd name="connsiteX93" fmla="*/ 429221 w 602133"/>
                <a:gd name="connsiteY93" fmla="*/ 112824 h 460429"/>
                <a:gd name="connsiteX94" fmla="*/ 402020 w 602133"/>
                <a:gd name="connsiteY94" fmla="*/ 107760 h 460429"/>
                <a:gd name="connsiteX95" fmla="*/ 370670 w 602133"/>
                <a:gd name="connsiteY95" fmla="*/ 115126 h 460429"/>
                <a:gd name="connsiteX96" fmla="*/ 363294 w 602133"/>
                <a:gd name="connsiteY96" fmla="*/ 105918 h 460429"/>
                <a:gd name="connsiteX97" fmla="*/ 376664 w 602133"/>
                <a:gd name="connsiteY97" fmla="*/ 63561 h 460429"/>
                <a:gd name="connsiteX98" fmla="*/ 370670 w 602133"/>
                <a:gd name="connsiteY98" fmla="*/ 34556 h 460429"/>
                <a:gd name="connsiteX99" fmla="*/ 413085 w 602133"/>
                <a:gd name="connsiteY99" fmla="*/ 16140 h 460429"/>
                <a:gd name="connsiteX100" fmla="*/ 192697 w 602133"/>
                <a:gd name="connsiteY100" fmla="*/ 16140 h 460429"/>
                <a:gd name="connsiteX101" fmla="*/ 231875 w 602133"/>
                <a:gd name="connsiteY101" fmla="*/ 31337 h 460429"/>
                <a:gd name="connsiteX102" fmla="*/ 224501 w 602133"/>
                <a:gd name="connsiteY102" fmla="*/ 63573 h 460429"/>
                <a:gd name="connsiteX103" fmla="*/ 240172 w 602133"/>
                <a:gd name="connsiteY103" fmla="*/ 109165 h 460429"/>
                <a:gd name="connsiteX104" fmla="*/ 233719 w 602133"/>
                <a:gd name="connsiteY104" fmla="*/ 116533 h 460429"/>
                <a:gd name="connsiteX105" fmla="*/ 199150 w 602133"/>
                <a:gd name="connsiteY105" fmla="*/ 107783 h 460429"/>
                <a:gd name="connsiteX106" fmla="*/ 171034 w 602133"/>
                <a:gd name="connsiteY106" fmla="*/ 114230 h 460429"/>
                <a:gd name="connsiteX107" fmla="*/ 136004 w 602133"/>
                <a:gd name="connsiteY107" fmla="*/ 59429 h 460429"/>
                <a:gd name="connsiteX108" fmla="*/ 192697 w 602133"/>
                <a:gd name="connsiteY108" fmla="*/ 16140 h 460429"/>
                <a:gd name="connsiteX109" fmla="*/ 301511 w 602133"/>
                <a:gd name="connsiteY109" fmla="*/ 0 h 460429"/>
                <a:gd name="connsiteX110" fmla="*/ 366033 w 602133"/>
                <a:gd name="connsiteY110" fmla="*/ 64485 h 460429"/>
                <a:gd name="connsiteX111" fmla="*/ 301511 w 602133"/>
                <a:gd name="connsiteY111" fmla="*/ 128970 h 460429"/>
                <a:gd name="connsiteX112" fmla="*/ 236989 w 602133"/>
                <a:gd name="connsiteY112" fmla="*/ 64485 h 460429"/>
                <a:gd name="connsiteX113" fmla="*/ 301511 w 602133"/>
                <a:gd name="connsiteY113" fmla="*/ 0 h 460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602133" h="460429">
                  <a:moveTo>
                    <a:pt x="279380" y="303917"/>
                  </a:moveTo>
                  <a:lnTo>
                    <a:pt x="329638" y="303917"/>
                  </a:lnTo>
                  <a:cubicBezTo>
                    <a:pt x="371596" y="303917"/>
                    <a:pt x="405716" y="337981"/>
                    <a:pt x="405716" y="379871"/>
                  </a:cubicBezTo>
                  <a:lnTo>
                    <a:pt x="405716" y="441555"/>
                  </a:lnTo>
                  <a:lnTo>
                    <a:pt x="405255" y="441555"/>
                  </a:lnTo>
                  <a:lnTo>
                    <a:pt x="401566" y="443857"/>
                  </a:lnTo>
                  <a:cubicBezTo>
                    <a:pt x="399261" y="444778"/>
                    <a:pt x="366985" y="460429"/>
                    <a:pt x="311195" y="460429"/>
                  </a:cubicBezTo>
                  <a:cubicBezTo>
                    <a:pt x="282608" y="460429"/>
                    <a:pt x="247566" y="456286"/>
                    <a:pt x="207452" y="443857"/>
                  </a:cubicBezTo>
                  <a:lnTo>
                    <a:pt x="203302" y="442476"/>
                  </a:lnTo>
                  <a:lnTo>
                    <a:pt x="203302" y="441555"/>
                  </a:lnTo>
                  <a:lnTo>
                    <a:pt x="203302" y="379871"/>
                  </a:lnTo>
                  <a:cubicBezTo>
                    <a:pt x="203302" y="337981"/>
                    <a:pt x="237422" y="303917"/>
                    <a:pt x="279380" y="303917"/>
                  </a:cubicBezTo>
                  <a:close/>
                  <a:moveTo>
                    <a:pt x="378044" y="242690"/>
                  </a:moveTo>
                  <a:lnTo>
                    <a:pt x="428312" y="242690"/>
                  </a:lnTo>
                  <a:cubicBezTo>
                    <a:pt x="470279" y="242690"/>
                    <a:pt x="504406" y="276754"/>
                    <a:pt x="504406" y="318644"/>
                  </a:cubicBezTo>
                  <a:lnTo>
                    <a:pt x="504406" y="380329"/>
                  </a:lnTo>
                  <a:lnTo>
                    <a:pt x="503945" y="380329"/>
                  </a:lnTo>
                  <a:lnTo>
                    <a:pt x="499794" y="382630"/>
                  </a:lnTo>
                  <a:cubicBezTo>
                    <a:pt x="497950" y="383551"/>
                    <a:pt x="469357" y="397361"/>
                    <a:pt x="420011" y="399202"/>
                  </a:cubicBezTo>
                  <a:lnTo>
                    <a:pt x="420011" y="380329"/>
                  </a:lnTo>
                  <a:cubicBezTo>
                    <a:pt x="420011" y="339359"/>
                    <a:pt x="392801" y="304834"/>
                    <a:pt x="355446" y="293787"/>
                  </a:cubicBezTo>
                  <a:cubicBezTo>
                    <a:pt x="368820" y="280897"/>
                    <a:pt x="377583" y="262944"/>
                    <a:pt x="378044" y="242690"/>
                  </a:cubicBezTo>
                  <a:close/>
                  <a:moveTo>
                    <a:pt x="175210" y="242690"/>
                  </a:moveTo>
                  <a:lnTo>
                    <a:pt x="225454" y="242690"/>
                  </a:lnTo>
                  <a:cubicBezTo>
                    <a:pt x="227298" y="242690"/>
                    <a:pt x="229142" y="243150"/>
                    <a:pt x="230986" y="243150"/>
                  </a:cubicBezTo>
                  <a:cubicBezTo>
                    <a:pt x="231447" y="262947"/>
                    <a:pt x="240205" y="280901"/>
                    <a:pt x="253573" y="293792"/>
                  </a:cubicBezTo>
                  <a:cubicBezTo>
                    <a:pt x="216235" y="304841"/>
                    <a:pt x="189038" y="339369"/>
                    <a:pt x="189038" y="380343"/>
                  </a:cubicBezTo>
                  <a:lnTo>
                    <a:pt x="189038" y="398758"/>
                  </a:lnTo>
                  <a:cubicBezTo>
                    <a:pt x="164146" y="397377"/>
                    <a:pt x="135567" y="392773"/>
                    <a:pt x="103300" y="382645"/>
                  </a:cubicBezTo>
                  <a:lnTo>
                    <a:pt x="99151" y="381264"/>
                  </a:lnTo>
                  <a:lnTo>
                    <a:pt x="98690" y="380343"/>
                  </a:lnTo>
                  <a:lnTo>
                    <a:pt x="98690" y="318652"/>
                  </a:lnTo>
                  <a:cubicBezTo>
                    <a:pt x="98690" y="276758"/>
                    <a:pt x="133262" y="242690"/>
                    <a:pt x="175210" y="242690"/>
                  </a:cubicBezTo>
                  <a:close/>
                  <a:moveTo>
                    <a:pt x="76056" y="185090"/>
                  </a:moveTo>
                  <a:lnTo>
                    <a:pt x="126300" y="185090"/>
                  </a:lnTo>
                  <a:cubicBezTo>
                    <a:pt x="126760" y="204886"/>
                    <a:pt x="135058" y="222841"/>
                    <a:pt x="148886" y="235732"/>
                  </a:cubicBezTo>
                  <a:cubicBezTo>
                    <a:pt x="111549" y="246781"/>
                    <a:pt x="84353" y="281309"/>
                    <a:pt x="84353" y="322283"/>
                  </a:cubicBezTo>
                  <a:lnTo>
                    <a:pt x="84353" y="341158"/>
                  </a:lnTo>
                  <a:cubicBezTo>
                    <a:pt x="34571" y="339316"/>
                    <a:pt x="6453" y="325505"/>
                    <a:pt x="4609" y="324584"/>
                  </a:cubicBezTo>
                  <a:lnTo>
                    <a:pt x="461" y="322743"/>
                  </a:lnTo>
                  <a:lnTo>
                    <a:pt x="0" y="322743"/>
                  </a:lnTo>
                  <a:lnTo>
                    <a:pt x="0" y="261052"/>
                  </a:lnTo>
                  <a:cubicBezTo>
                    <a:pt x="0" y="219158"/>
                    <a:pt x="34110" y="185090"/>
                    <a:pt x="76056" y="185090"/>
                  </a:cubicBezTo>
                  <a:close/>
                  <a:moveTo>
                    <a:pt x="476280" y="183239"/>
                  </a:moveTo>
                  <a:lnTo>
                    <a:pt x="526068" y="183239"/>
                  </a:lnTo>
                  <a:cubicBezTo>
                    <a:pt x="568019" y="183239"/>
                    <a:pt x="602133" y="217307"/>
                    <a:pt x="602133" y="259201"/>
                  </a:cubicBezTo>
                  <a:lnTo>
                    <a:pt x="602133" y="320432"/>
                  </a:lnTo>
                  <a:lnTo>
                    <a:pt x="601672" y="320432"/>
                  </a:lnTo>
                  <a:lnTo>
                    <a:pt x="597984" y="322733"/>
                  </a:lnTo>
                  <a:cubicBezTo>
                    <a:pt x="596140" y="323654"/>
                    <a:pt x="567558" y="337465"/>
                    <a:pt x="518231" y="339307"/>
                  </a:cubicBezTo>
                  <a:lnTo>
                    <a:pt x="518231" y="320432"/>
                  </a:lnTo>
                  <a:cubicBezTo>
                    <a:pt x="518231" y="279458"/>
                    <a:pt x="490571" y="244930"/>
                    <a:pt x="453691" y="233881"/>
                  </a:cubicBezTo>
                  <a:cubicBezTo>
                    <a:pt x="467060" y="220990"/>
                    <a:pt x="475358" y="203035"/>
                    <a:pt x="476280" y="183239"/>
                  </a:cubicBezTo>
                  <a:close/>
                  <a:moveTo>
                    <a:pt x="304510" y="181462"/>
                  </a:moveTo>
                  <a:cubicBezTo>
                    <a:pt x="337221" y="181462"/>
                    <a:pt x="363739" y="208046"/>
                    <a:pt x="363739" y="240839"/>
                  </a:cubicBezTo>
                  <a:cubicBezTo>
                    <a:pt x="363739" y="273632"/>
                    <a:pt x="337221" y="300216"/>
                    <a:pt x="304510" y="300216"/>
                  </a:cubicBezTo>
                  <a:cubicBezTo>
                    <a:pt x="271799" y="300216"/>
                    <a:pt x="245281" y="273632"/>
                    <a:pt x="245281" y="240839"/>
                  </a:cubicBezTo>
                  <a:cubicBezTo>
                    <a:pt x="245281" y="208046"/>
                    <a:pt x="271799" y="181462"/>
                    <a:pt x="304510" y="181462"/>
                  </a:cubicBezTo>
                  <a:close/>
                  <a:moveTo>
                    <a:pt x="274338" y="133116"/>
                  </a:moveTo>
                  <a:lnTo>
                    <a:pt x="328757" y="133116"/>
                  </a:lnTo>
                  <a:cubicBezTo>
                    <a:pt x="334753" y="133116"/>
                    <a:pt x="340287" y="134037"/>
                    <a:pt x="345821" y="134957"/>
                  </a:cubicBezTo>
                  <a:cubicBezTo>
                    <a:pt x="337981" y="145545"/>
                    <a:pt x="333369" y="158894"/>
                    <a:pt x="332447" y="172703"/>
                  </a:cubicBezTo>
                  <a:cubicBezTo>
                    <a:pt x="324145" y="169021"/>
                    <a:pt x="314461" y="166719"/>
                    <a:pt x="304776" y="166719"/>
                  </a:cubicBezTo>
                  <a:cubicBezTo>
                    <a:pt x="292324" y="166719"/>
                    <a:pt x="280794" y="169941"/>
                    <a:pt x="270648" y="175465"/>
                  </a:cubicBezTo>
                  <a:cubicBezTo>
                    <a:pt x="270648" y="160275"/>
                    <a:pt x="265575" y="146465"/>
                    <a:pt x="257274" y="134957"/>
                  </a:cubicBezTo>
                  <a:cubicBezTo>
                    <a:pt x="262808" y="134037"/>
                    <a:pt x="268342" y="133116"/>
                    <a:pt x="274338" y="133116"/>
                  </a:cubicBezTo>
                  <a:close/>
                  <a:moveTo>
                    <a:pt x="402940" y="120160"/>
                  </a:moveTo>
                  <a:cubicBezTo>
                    <a:pt x="435681" y="120160"/>
                    <a:pt x="462427" y="146416"/>
                    <a:pt x="462427" y="179582"/>
                  </a:cubicBezTo>
                  <a:cubicBezTo>
                    <a:pt x="462427" y="212287"/>
                    <a:pt x="435681" y="238543"/>
                    <a:pt x="402940" y="238543"/>
                  </a:cubicBezTo>
                  <a:cubicBezTo>
                    <a:pt x="393717" y="238543"/>
                    <a:pt x="385416" y="236700"/>
                    <a:pt x="377577" y="233015"/>
                  </a:cubicBezTo>
                  <a:cubicBezTo>
                    <a:pt x="375271" y="209984"/>
                    <a:pt x="362359" y="190176"/>
                    <a:pt x="343452" y="178661"/>
                  </a:cubicBezTo>
                  <a:cubicBezTo>
                    <a:pt x="343913" y="145956"/>
                    <a:pt x="370198" y="120160"/>
                    <a:pt x="402940" y="120160"/>
                  </a:cubicBezTo>
                  <a:close/>
                  <a:moveTo>
                    <a:pt x="200081" y="120160"/>
                  </a:moveTo>
                  <a:cubicBezTo>
                    <a:pt x="232823" y="120160"/>
                    <a:pt x="259569" y="146416"/>
                    <a:pt x="259569" y="179582"/>
                  </a:cubicBezTo>
                  <a:cubicBezTo>
                    <a:pt x="259569" y="180503"/>
                    <a:pt x="259569" y="181424"/>
                    <a:pt x="259569" y="182806"/>
                  </a:cubicBezTo>
                  <a:cubicBezTo>
                    <a:pt x="244812" y="193861"/>
                    <a:pt x="234667" y="210444"/>
                    <a:pt x="231900" y="229791"/>
                  </a:cubicBezTo>
                  <a:cubicBezTo>
                    <a:pt x="222677" y="235319"/>
                    <a:pt x="212071" y="238543"/>
                    <a:pt x="200081" y="238543"/>
                  </a:cubicBezTo>
                  <a:cubicBezTo>
                    <a:pt x="167340" y="238543"/>
                    <a:pt x="140594" y="212287"/>
                    <a:pt x="140594" y="179582"/>
                  </a:cubicBezTo>
                  <a:cubicBezTo>
                    <a:pt x="140594" y="146416"/>
                    <a:pt x="167340" y="120160"/>
                    <a:pt x="200081" y="120160"/>
                  </a:cubicBezTo>
                  <a:close/>
                  <a:moveTo>
                    <a:pt x="101428" y="62190"/>
                  </a:moveTo>
                  <a:cubicBezTo>
                    <a:pt x="133688" y="62190"/>
                    <a:pt x="160418" y="88426"/>
                    <a:pt x="160879" y="120646"/>
                  </a:cubicBezTo>
                  <a:cubicBezTo>
                    <a:pt x="141984" y="132154"/>
                    <a:pt x="128619" y="152406"/>
                    <a:pt x="126315" y="175421"/>
                  </a:cubicBezTo>
                  <a:cubicBezTo>
                    <a:pt x="118941" y="178643"/>
                    <a:pt x="110185" y="180944"/>
                    <a:pt x="101428" y="180944"/>
                  </a:cubicBezTo>
                  <a:cubicBezTo>
                    <a:pt x="68708" y="180944"/>
                    <a:pt x="41978" y="154247"/>
                    <a:pt x="41978" y="121567"/>
                  </a:cubicBezTo>
                  <a:cubicBezTo>
                    <a:pt x="41978" y="88887"/>
                    <a:pt x="68708" y="62190"/>
                    <a:pt x="101428" y="62190"/>
                  </a:cubicBezTo>
                  <a:close/>
                  <a:moveTo>
                    <a:pt x="500695" y="60339"/>
                  </a:moveTo>
                  <a:cubicBezTo>
                    <a:pt x="533882" y="60339"/>
                    <a:pt x="560154" y="87036"/>
                    <a:pt x="560154" y="119716"/>
                  </a:cubicBezTo>
                  <a:cubicBezTo>
                    <a:pt x="560154" y="152396"/>
                    <a:pt x="533882" y="179093"/>
                    <a:pt x="500695" y="179093"/>
                  </a:cubicBezTo>
                  <a:cubicBezTo>
                    <a:pt x="491938" y="179093"/>
                    <a:pt x="483180" y="176792"/>
                    <a:pt x="475805" y="173570"/>
                  </a:cubicBezTo>
                  <a:cubicBezTo>
                    <a:pt x="473501" y="150095"/>
                    <a:pt x="460134" y="130303"/>
                    <a:pt x="441697" y="118795"/>
                  </a:cubicBezTo>
                  <a:cubicBezTo>
                    <a:pt x="442158" y="86575"/>
                    <a:pt x="468431" y="60339"/>
                    <a:pt x="500695" y="60339"/>
                  </a:cubicBezTo>
                  <a:close/>
                  <a:moveTo>
                    <a:pt x="413085" y="16140"/>
                  </a:moveTo>
                  <a:cubicBezTo>
                    <a:pt x="438441" y="16140"/>
                    <a:pt x="460571" y="31794"/>
                    <a:pt x="468869" y="55274"/>
                  </a:cubicBezTo>
                  <a:cubicBezTo>
                    <a:pt x="446279" y="66324"/>
                    <a:pt x="431526" y="87962"/>
                    <a:pt x="429221" y="112824"/>
                  </a:cubicBezTo>
                  <a:cubicBezTo>
                    <a:pt x="422766" y="110522"/>
                    <a:pt x="412624" y="107760"/>
                    <a:pt x="402020" y="107760"/>
                  </a:cubicBezTo>
                  <a:cubicBezTo>
                    <a:pt x="390956" y="107760"/>
                    <a:pt x="380352" y="110062"/>
                    <a:pt x="370670" y="115126"/>
                  </a:cubicBezTo>
                  <a:cubicBezTo>
                    <a:pt x="367904" y="112364"/>
                    <a:pt x="365599" y="109141"/>
                    <a:pt x="363294" y="105918"/>
                  </a:cubicBezTo>
                  <a:cubicBezTo>
                    <a:pt x="372054" y="93487"/>
                    <a:pt x="376664" y="78754"/>
                    <a:pt x="376664" y="63561"/>
                  </a:cubicBezTo>
                  <a:cubicBezTo>
                    <a:pt x="376664" y="53432"/>
                    <a:pt x="374359" y="43764"/>
                    <a:pt x="370670" y="34556"/>
                  </a:cubicBezTo>
                  <a:cubicBezTo>
                    <a:pt x="381735" y="22586"/>
                    <a:pt x="396949" y="16140"/>
                    <a:pt x="413085" y="16140"/>
                  </a:cubicBezTo>
                  <a:close/>
                  <a:moveTo>
                    <a:pt x="192697" y="16140"/>
                  </a:moveTo>
                  <a:cubicBezTo>
                    <a:pt x="207447" y="16140"/>
                    <a:pt x="221274" y="21206"/>
                    <a:pt x="231875" y="31337"/>
                  </a:cubicBezTo>
                  <a:cubicBezTo>
                    <a:pt x="227266" y="41008"/>
                    <a:pt x="224501" y="52060"/>
                    <a:pt x="224501" y="63573"/>
                  </a:cubicBezTo>
                  <a:cubicBezTo>
                    <a:pt x="224501" y="80152"/>
                    <a:pt x="230032" y="96270"/>
                    <a:pt x="240172" y="109165"/>
                  </a:cubicBezTo>
                  <a:cubicBezTo>
                    <a:pt x="238328" y="111928"/>
                    <a:pt x="236024" y="114230"/>
                    <a:pt x="233719" y="116533"/>
                  </a:cubicBezTo>
                  <a:cubicBezTo>
                    <a:pt x="223118" y="111007"/>
                    <a:pt x="211134" y="107783"/>
                    <a:pt x="199150" y="107783"/>
                  </a:cubicBezTo>
                  <a:cubicBezTo>
                    <a:pt x="189010" y="107783"/>
                    <a:pt x="177948" y="111467"/>
                    <a:pt x="171034" y="114230"/>
                  </a:cubicBezTo>
                  <a:cubicBezTo>
                    <a:pt x="168729" y="91204"/>
                    <a:pt x="155824" y="70942"/>
                    <a:pt x="136004" y="59429"/>
                  </a:cubicBezTo>
                  <a:cubicBezTo>
                    <a:pt x="142457" y="34100"/>
                    <a:pt x="165964" y="16140"/>
                    <a:pt x="192697" y="16140"/>
                  </a:cubicBezTo>
                  <a:close/>
                  <a:moveTo>
                    <a:pt x="301511" y="0"/>
                  </a:moveTo>
                  <a:cubicBezTo>
                    <a:pt x="337146" y="0"/>
                    <a:pt x="366033" y="28871"/>
                    <a:pt x="366033" y="64485"/>
                  </a:cubicBezTo>
                  <a:cubicBezTo>
                    <a:pt x="366033" y="100099"/>
                    <a:pt x="337146" y="128970"/>
                    <a:pt x="301511" y="128970"/>
                  </a:cubicBezTo>
                  <a:cubicBezTo>
                    <a:pt x="265876" y="128970"/>
                    <a:pt x="236989" y="100099"/>
                    <a:pt x="236989" y="64485"/>
                  </a:cubicBezTo>
                  <a:cubicBezTo>
                    <a:pt x="236989" y="28871"/>
                    <a:pt x="265876" y="0"/>
                    <a:pt x="301511"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zh-CN" altLang="en-US" dirty="0">
                <a:solidFill>
                  <a:prstClr val="black"/>
                </a:solidFill>
              </a:endParaRPr>
            </a:p>
          </p:txBody>
        </p:sp>
      </p:grpSp>
      <p:grpSp>
        <p:nvGrpSpPr>
          <p:cNvPr id="58" name="îślïḓe">
            <a:extLst>
              <a:ext uri="{FF2B5EF4-FFF2-40B4-BE49-F238E27FC236}">
                <a16:creationId xmlns="" xmlns:lc="http://schemas.openxmlformats.org/drawingml/2006/lockedCanvas" xmlns:a14="http://schemas.microsoft.com/office/drawing/2010/main" xmlns:p14="http://schemas.microsoft.com/office/powerpoint/2010/main" xmlns:a16="http://schemas.microsoft.com/office/drawing/2014/main" id="{99B0097B-06AC-41D3-89A7-D4321A20F0B4}"/>
              </a:ext>
            </a:extLst>
          </p:cNvPr>
          <p:cNvGrpSpPr/>
          <p:nvPr/>
        </p:nvGrpSpPr>
        <p:grpSpPr>
          <a:xfrm>
            <a:off x="5347153" y="1703619"/>
            <a:ext cx="835257" cy="837962"/>
            <a:chOff x="6827630" y="1962675"/>
            <a:chExt cx="1097280" cy="1097280"/>
          </a:xfrm>
        </p:grpSpPr>
        <p:sp>
          <p:nvSpPr>
            <p:cNvPr id="59" name="is1íḓé">
              <a:extLst>
                <a:ext uri="{FF2B5EF4-FFF2-40B4-BE49-F238E27FC236}">
                  <a16:creationId xmlns="" xmlns:lc="http://schemas.openxmlformats.org/drawingml/2006/lockedCanvas" xmlns:a14="http://schemas.microsoft.com/office/drawing/2010/main" xmlns:p14="http://schemas.microsoft.com/office/powerpoint/2010/main" xmlns:a16="http://schemas.microsoft.com/office/drawing/2014/main" id="{3DC09445-C9BD-4910-B7FB-0AE589F47B61}"/>
                </a:ext>
              </a:extLst>
            </p:cNvPr>
            <p:cNvSpPr/>
            <p:nvPr/>
          </p:nvSpPr>
          <p:spPr>
            <a:xfrm>
              <a:off x="6827630" y="1962675"/>
              <a:ext cx="1097280" cy="1097280"/>
            </a:xfrm>
            <a:prstGeom prst="ellipse">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zh-CN" altLang="en-US">
                <a:solidFill>
                  <a:prstClr val="black"/>
                </a:solidFill>
              </a:endParaRPr>
            </a:p>
          </p:txBody>
        </p:sp>
        <p:sp>
          <p:nvSpPr>
            <p:cNvPr id="60" name="ïSḻîḍe">
              <a:extLst>
                <a:ext uri="{FF2B5EF4-FFF2-40B4-BE49-F238E27FC236}">
                  <a16:creationId xmlns="" xmlns:lc="http://schemas.openxmlformats.org/drawingml/2006/lockedCanvas" xmlns:a14="http://schemas.microsoft.com/office/drawing/2010/main" xmlns:p14="http://schemas.microsoft.com/office/powerpoint/2010/main" xmlns:a16="http://schemas.microsoft.com/office/drawing/2014/main" id="{F199370D-4BA7-4DA7-9453-C60A4E2D8F55}"/>
                </a:ext>
              </a:extLst>
            </p:cNvPr>
            <p:cNvSpPr/>
            <p:nvPr/>
          </p:nvSpPr>
          <p:spPr>
            <a:xfrm>
              <a:off x="6864184" y="1999229"/>
              <a:ext cx="1024172" cy="1024172"/>
            </a:xfrm>
            <a:prstGeom prst="ellipse">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zh-CN" altLang="en-US">
                <a:solidFill>
                  <a:prstClr val="black"/>
                </a:solidFill>
              </a:endParaRPr>
            </a:p>
          </p:txBody>
        </p:sp>
        <p:sp>
          <p:nvSpPr>
            <p:cNvPr id="61" name="iṧľïďé">
              <a:extLst>
                <a:ext uri="{FF2B5EF4-FFF2-40B4-BE49-F238E27FC236}">
                  <a16:creationId xmlns="" xmlns:lc="http://schemas.openxmlformats.org/drawingml/2006/lockedCanvas" xmlns:a14="http://schemas.microsoft.com/office/drawing/2010/main" xmlns:p14="http://schemas.microsoft.com/office/powerpoint/2010/main" xmlns:a16="http://schemas.microsoft.com/office/drawing/2014/main" id="{AE149FF1-8055-469F-9162-8C61D25F6907}"/>
                </a:ext>
              </a:extLst>
            </p:cNvPr>
            <p:cNvSpPr/>
            <p:nvPr/>
          </p:nvSpPr>
          <p:spPr>
            <a:xfrm>
              <a:off x="7087299" y="2196354"/>
              <a:ext cx="577941" cy="629922"/>
            </a:xfrm>
            <a:custGeom>
              <a:avLst/>
              <a:gdLst>
                <a:gd name="connsiteX0" fmla="*/ 478032 w 558080"/>
                <a:gd name="connsiteY0" fmla="*/ 487466 h 608274"/>
                <a:gd name="connsiteX1" fmla="*/ 526259 w 558080"/>
                <a:gd name="connsiteY1" fmla="*/ 551461 h 608274"/>
                <a:gd name="connsiteX2" fmla="*/ 519251 w 558080"/>
                <a:gd name="connsiteY2" fmla="*/ 601184 h 608274"/>
                <a:gd name="connsiteX3" fmla="*/ 497858 w 558080"/>
                <a:gd name="connsiteY3" fmla="*/ 608274 h 608274"/>
                <a:gd name="connsiteX4" fmla="*/ 469456 w 558080"/>
                <a:gd name="connsiteY4" fmla="*/ 594186 h 608274"/>
                <a:gd name="connsiteX5" fmla="*/ 431649 w 558080"/>
                <a:gd name="connsiteY5" fmla="*/ 544003 h 608274"/>
                <a:gd name="connsiteX6" fmla="*/ 194560 w 558080"/>
                <a:gd name="connsiteY6" fmla="*/ 479210 h 608274"/>
                <a:gd name="connsiteX7" fmla="*/ 245351 w 558080"/>
                <a:gd name="connsiteY7" fmla="*/ 552580 h 608274"/>
                <a:gd name="connsiteX8" fmla="*/ 236317 w 558080"/>
                <a:gd name="connsiteY8" fmla="*/ 602014 h 608274"/>
                <a:gd name="connsiteX9" fmla="*/ 216130 w 558080"/>
                <a:gd name="connsiteY9" fmla="*/ 608274 h 608274"/>
                <a:gd name="connsiteX10" fmla="*/ 186909 w 558080"/>
                <a:gd name="connsiteY10" fmla="*/ 592993 h 608274"/>
                <a:gd name="connsiteX11" fmla="*/ 149669 w 558080"/>
                <a:gd name="connsiteY11" fmla="*/ 539139 h 608274"/>
                <a:gd name="connsiteX12" fmla="*/ 192993 w 558080"/>
                <a:gd name="connsiteY12" fmla="*/ 481604 h 608274"/>
                <a:gd name="connsiteX13" fmla="*/ 194560 w 558080"/>
                <a:gd name="connsiteY13" fmla="*/ 479210 h 608274"/>
                <a:gd name="connsiteX14" fmla="*/ 449169 w 558080"/>
                <a:gd name="connsiteY14" fmla="*/ 145354 h 608274"/>
                <a:gd name="connsiteX15" fmla="*/ 503328 w 558080"/>
                <a:gd name="connsiteY15" fmla="*/ 185325 h 608274"/>
                <a:gd name="connsiteX16" fmla="*/ 549326 w 558080"/>
                <a:gd name="connsiteY16" fmla="*/ 311519 h 608274"/>
                <a:gd name="connsiteX17" fmla="*/ 555133 w 558080"/>
                <a:gd name="connsiteY17" fmla="*/ 327443 h 608274"/>
                <a:gd name="connsiteX18" fmla="*/ 530705 w 558080"/>
                <a:gd name="connsiteY18" fmla="*/ 399331 h 608274"/>
                <a:gd name="connsiteX19" fmla="*/ 369944 w 558080"/>
                <a:gd name="connsiteY19" fmla="*/ 595296 h 608274"/>
                <a:gd name="connsiteX20" fmla="*/ 342474 w 558080"/>
                <a:gd name="connsiteY20" fmla="*/ 608274 h 608274"/>
                <a:gd name="connsiteX21" fmla="*/ 319890 w 558080"/>
                <a:gd name="connsiteY21" fmla="*/ 600266 h 608274"/>
                <a:gd name="connsiteX22" fmla="*/ 315005 w 558080"/>
                <a:gd name="connsiteY22" fmla="*/ 550286 h 608274"/>
                <a:gd name="connsiteX23" fmla="*/ 449956 w 558080"/>
                <a:gd name="connsiteY23" fmla="*/ 385800 h 608274"/>
                <a:gd name="connsiteX24" fmla="*/ 420090 w 558080"/>
                <a:gd name="connsiteY24" fmla="*/ 312716 h 608274"/>
                <a:gd name="connsiteX25" fmla="*/ 418062 w 558080"/>
                <a:gd name="connsiteY25" fmla="*/ 316674 h 608274"/>
                <a:gd name="connsiteX26" fmla="*/ 391145 w 558080"/>
                <a:gd name="connsiteY26" fmla="*/ 332874 h 608274"/>
                <a:gd name="connsiteX27" fmla="*/ 389855 w 558080"/>
                <a:gd name="connsiteY27" fmla="*/ 332782 h 608274"/>
                <a:gd name="connsiteX28" fmla="*/ 289194 w 558080"/>
                <a:gd name="connsiteY28" fmla="*/ 328640 h 608274"/>
                <a:gd name="connsiteX29" fmla="*/ 259974 w 558080"/>
                <a:gd name="connsiteY29" fmla="*/ 296976 h 608274"/>
                <a:gd name="connsiteX30" fmla="*/ 291683 w 558080"/>
                <a:gd name="connsiteY30" fmla="*/ 267798 h 608274"/>
                <a:gd name="connsiteX31" fmla="*/ 373170 w 558080"/>
                <a:gd name="connsiteY31" fmla="*/ 271203 h 608274"/>
                <a:gd name="connsiteX32" fmla="*/ 391975 w 558080"/>
                <a:gd name="connsiteY32" fmla="*/ 235582 h 608274"/>
                <a:gd name="connsiteX33" fmla="*/ 388841 w 558080"/>
                <a:gd name="connsiteY33" fmla="*/ 226930 h 608274"/>
                <a:gd name="connsiteX34" fmla="*/ 385338 w 558080"/>
                <a:gd name="connsiteY34" fmla="*/ 204839 h 608274"/>
                <a:gd name="connsiteX35" fmla="*/ 425252 w 558080"/>
                <a:gd name="connsiteY35" fmla="*/ 148967 h 608274"/>
                <a:gd name="connsiteX36" fmla="*/ 449169 w 558080"/>
                <a:gd name="connsiteY36" fmla="*/ 145354 h 608274"/>
                <a:gd name="connsiteX37" fmla="*/ 109458 w 558080"/>
                <a:gd name="connsiteY37" fmla="*/ 145354 h 608274"/>
                <a:gd name="connsiteX38" fmla="*/ 133390 w 558080"/>
                <a:gd name="connsiteY38" fmla="*/ 148967 h 608274"/>
                <a:gd name="connsiteX39" fmla="*/ 169802 w 558080"/>
                <a:gd name="connsiteY39" fmla="*/ 226930 h 608274"/>
                <a:gd name="connsiteX40" fmla="*/ 166576 w 558080"/>
                <a:gd name="connsiteY40" fmla="*/ 235582 h 608274"/>
                <a:gd name="connsiteX41" fmla="*/ 185474 w 558080"/>
                <a:gd name="connsiteY41" fmla="*/ 271203 h 608274"/>
                <a:gd name="connsiteX42" fmla="*/ 249173 w 558080"/>
                <a:gd name="connsiteY42" fmla="*/ 268534 h 608274"/>
                <a:gd name="connsiteX43" fmla="*/ 239678 w 558080"/>
                <a:gd name="connsiteY43" fmla="*/ 296056 h 608274"/>
                <a:gd name="connsiteX44" fmla="*/ 250648 w 558080"/>
                <a:gd name="connsiteY44" fmla="*/ 329376 h 608274"/>
                <a:gd name="connsiteX45" fmla="*/ 168788 w 558080"/>
                <a:gd name="connsiteY45" fmla="*/ 332782 h 608274"/>
                <a:gd name="connsiteX46" fmla="*/ 167498 w 558080"/>
                <a:gd name="connsiteY46" fmla="*/ 332874 h 608274"/>
                <a:gd name="connsiteX47" fmla="*/ 140580 w 558080"/>
                <a:gd name="connsiteY47" fmla="*/ 316674 h 608274"/>
                <a:gd name="connsiteX48" fmla="*/ 138460 w 558080"/>
                <a:gd name="connsiteY48" fmla="*/ 312716 h 608274"/>
                <a:gd name="connsiteX49" fmla="*/ 114769 w 558080"/>
                <a:gd name="connsiteY49" fmla="*/ 376043 h 608274"/>
                <a:gd name="connsiteX50" fmla="*/ 174596 w 558080"/>
                <a:gd name="connsiteY50" fmla="*/ 423355 h 608274"/>
                <a:gd name="connsiteX51" fmla="*/ 180865 w 558080"/>
                <a:gd name="connsiteY51" fmla="*/ 472507 h 608274"/>
                <a:gd name="connsiteX52" fmla="*/ 89142 w 558080"/>
                <a:gd name="connsiteY52" fmla="*/ 594191 h 608274"/>
                <a:gd name="connsiteX53" fmla="*/ 60657 w 558080"/>
                <a:gd name="connsiteY53" fmla="*/ 608274 h 608274"/>
                <a:gd name="connsiteX54" fmla="*/ 39362 w 558080"/>
                <a:gd name="connsiteY54" fmla="*/ 601187 h 608274"/>
                <a:gd name="connsiteX55" fmla="*/ 32356 w 558080"/>
                <a:gd name="connsiteY55" fmla="*/ 551482 h 608274"/>
                <a:gd name="connsiteX56" fmla="*/ 103246 w 558080"/>
                <a:gd name="connsiteY56" fmla="*/ 457412 h 608274"/>
                <a:gd name="connsiteX57" fmla="*/ 33555 w 558080"/>
                <a:gd name="connsiteY57" fmla="*/ 402368 h 608274"/>
                <a:gd name="connsiteX58" fmla="*/ 0 w 558080"/>
                <a:gd name="connsiteY58" fmla="*/ 348246 h 608274"/>
                <a:gd name="connsiteX59" fmla="*/ 3503 w 558080"/>
                <a:gd name="connsiteY59" fmla="*/ 327443 h 608274"/>
                <a:gd name="connsiteX60" fmla="*/ 55310 w 558080"/>
                <a:gd name="connsiteY60" fmla="*/ 185325 h 608274"/>
                <a:gd name="connsiteX61" fmla="*/ 109458 w 558080"/>
                <a:gd name="connsiteY61" fmla="*/ 145354 h 608274"/>
                <a:gd name="connsiteX62" fmla="*/ 411820 w 558080"/>
                <a:gd name="connsiteY62" fmla="*/ 0 h 608274"/>
                <a:gd name="connsiteX63" fmla="*/ 474623 w 558080"/>
                <a:gd name="connsiteY63" fmla="*/ 62733 h 608274"/>
                <a:gd name="connsiteX64" fmla="*/ 411820 w 558080"/>
                <a:gd name="connsiteY64" fmla="*/ 125466 h 608274"/>
                <a:gd name="connsiteX65" fmla="*/ 349017 w 558080"/>
                <a:gd name="connsiteY65" fmla="*/ 62733 h 608274"/>
                <a:gd name="connsiteX66" fmla="*/ 411820 w 558080"/>
                <a:gd name="connsiteY66" fmla="*/ 0 h 608274"/>
                <a:gd name="connsiteX67" fmla="*/ 146776 w 558080"/>
                <a:gd name="connsiteY67" fmla="*/ 0 h 608274"/>
                <a:gd name="connsiteX68" fmla="*/ 209579 w 558080"/>
                <a:gd name="connsiteY68" fmla="*/ 62733 h 608274"/>
                <a:gd name="connsiteX69" fmla="*/ 146776 w 558080"/>
                <a:gd name="connsiteY69" fmla="*/ 125466 h 608274"/>
                <a:gd name="connsiteX70" fmla="*/ 83973 w 558080"/>
                <a:gd name="connsiteY70" fmla="*/ 62733 h 608274"/>
                <a:gd name="connsiteX71" fmla="*/ 146776 w 558080"/>
                <a:gd name="connsiteY71" fmla="*/ 0 h 60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58080" h="608274">
                  <a:moveTo>
                    <a:pt x="478032" y="487466"/>
                  </a:moveTo>
                  <a:lnTo>
                    <a:pt x="526259" y="551461"/>
                  </a:lnTo>
                  <a:cubicBezTo>
                    <a:pt x="538062" y="567115"/>
                    <a:pt x="534927" y="589306"/>
                    <a:pt x="519251" y="601184"/>
                  </a:cubicBezTo>
                  <a:cubicBezTo>
                    <a:pt x="512796" y="605972"/>
                    <a:pt x="505327" y="608274"/>
                    <a:pt x="497858" y="608274"/>
                  </a:cubicBezTo>
                  <a:cubicBezTo>
                    <a:pt x="487069" y="608274"/>
                    <a:pt x="476464" y="603394"/>
                    <a:pt x="469456" y="594186"/>
                  </a:cubicBezTo>
                  <a:lnTo>
                    <a:pt x="431649" y="544003"/>
                  </a:lnTo>
                  <a:close/>
                  <a:moveTo>
                    <a:pt x="194560" y="479210"/>
                  </a:moveTo>
                  <a:lnTo>
                    <a:pt x="245351" y="552580"/>
                  </a:lnTo>
                  <a:cubicBezTo>
                    <a:pt x="256505" y="568782"/>
                    <a:pt x="252449" y="590875"/>
                    <a:pt x="236317" y="602014"/>
                  </a:cubicBezTo>
                  <a:cubicBezTo>
                    <a:pt x="230141" y="606249"/>
                    <a:pt x="223136" y="608274"/>
                    <a:pt x="216130" y="608274"/>
                  </a:cubicBezTo>
                  <a:cubicBezTo>
                    <a:pt x="204884" y="608274"/>
                    <a:pt x="193823" y="602935"/>
                    <a:pt x="186909" y="592993"/>
                  </a:cubicBezTo>
                  <a:lnTo>
                    <a:pt x="149669" y="539139"/>
                  </a:lnTo>
                  <a:lnTo>
                    <a:pt x="192993" y="481604"/>
                  </a:lnTo>
                  <a:cubicBezTo>
                    <a:pt x="193638" y="480867"/>
                    <a:pt x="194007" y="479947"/>
                    <a:pt x="194560" y="479210"/>
                  </a:cubicBezTo>
                  <a:close/>
                  <a:moveTo>
                    <a:pt x="449169" y="145354"/>
                  </a:moveTo>
                  <a:cubicBezTo>
                    <a:pt x="472874" y="146562"/>
                    <a:pt x="494686" y="161646"/>
                    <a:pt x="503328" y="185325"/>
                  </a:cubicBezTo>
                  <a:lnTo>
                    <a:pt x="549326" y="311519"/>
                  </a:lnTo>
                  <a:lnTo>
                    <a:pt x="555133" y="327443"/>
                  </a:lnTo>
                  <a:cubicBezTo>
                    <a:pt x="565088" y="354689"/>
                    <a:pt x="548035" y="377516"/>
                    <a:pt x="530705" y="399331"/>
                  </a:cubicBezTo>
                  <a:cubicBezTo>
                    <a:pt x="489962" y="450692"/>
                    <a:pt x="369944" y="595296"/>
                    <a:pt x="369944" y="595296"/>
                  </a:cubicBezTo>
                  <a:cubicBezTo>
                    <a:pt x="362938" y="603856"/>
                    <a:pt x="352706" y="608274"/>
                    <a:pt x="342474" y="608274"/>
                  </a:cubicBezTo>
                  <a:cubicBezTo>
                    <a:pt x="334547" y="608274"/>
                    <a:pt x="326527" y="605605"/>
                    <a:pt x="319890" y="600266"/>
                  </a:cubicBezTo>
                  <a:cubicBezTo>
                    <a:pt x="304773" y="587840"/>
                    <a:pt x="302561" y="565473"/>
                    <a:pt x="315005" y="550286"/>
                  </a:cubicBezTo>
                  <a:lnTo>
                    <a:pt x="449956" y="385800"/>
                  </a:lnTo>
                  <a:lnTo>
                    <a:pt x="420090" y="312716"/>
                  </a:lnTo>
                  <a:lnTo>
                    <a:pt x="418062" y="316674"/>
                  </a:lnTo>
                  <a:cubicBezTo>
                    <a:pt x="412715" y="326615"/>
                    <a:pt x="402391" y="332874"/>
                    <a:pt x="391145" y="332874"/>
                  </a:cubicBezTo>
                  <a:cubicBezTo>
                    <a:pt x="390684" y="332874"/>
                    <a:pt x="390223" y="332874"/>
                    <a:pt x="389855" y="332782"/>
                  </a:cubicBezTo>
                  <a:lnTo>
                    <a:pt x="289194" y="328640"/>
                  </a:lnTo>
                  <a:cubicBezTo>
                    <a:pt x="272326" y="327903"/>
                    <a:pt x="259328" y="313728"/>
                    <a:pt x="259974" y="296976"/>
                  </a:cubicBezTo>
                  <a:cubicBezTo>
                    <a:pt x="260711" y="280132"/>
                    <a:pt x="275183" y="267245"/>
                    <a:pt x="291683" y="267798"/>
                  </a:cubicBezTo>
                  <a:lnTo>
                    <a:pt x="373170" y="271203"/>
                  </a:lnTo>
                  <a:lnTo>
                    <a:pt x="391975" y="235582"/>
                  </a:lnTo>
                  <a:lnTo>
                    <a:pt x="388841" y="226930"/>
                  </a:lnTo>
                  <a:cubicBezTo>
                    <a:pt x="386167" y="219658"/>
                    <a:pt x="385154" y="212202"/>
                    <a:pt x="385338" y="204839"/>
                  </a:cubicBezTo>
                  <a:cubicBezTo>
                    <a:pt x="385799" y="180447"/>
                    <a:pt x="400916" y="157803"/>
                    <a:pt x="425252" y="148967"/>
                  </a:cubicBezTo>
                  <a:cubicBezTo>
                    <a:pt x="433156" y="146090"/>
                    <a:pt x="441268" y="144951"/>
                    <a:pt x="449169" y="145354"/>
                  </a:cubicBezTo>
                  <a:close/>
                  <a:moveTo>
                    <a:pt x="109458" y="145354"/>
                  </a:moveTo>
                  <a:cubicBezTo>
                    <a:pt x="117367" y="144951"/>
                    <a:pt x="125485" y="146090"/>
                    <a:pt x="133390" y="148967"/>
                  </a:cubicBezTo>
                  <a:cubicBezTo>
                    <a:pt x="165009" y="160473"/>
                    <a:pt x="181233" y="195358"/>
                    <a:pt x="169802" y="226930"/>
                  </a:cubicBezTo>
                  <a:lnTo>
                    <a:pt x="166576" y="235582"/>
                  </a:lnTo>
                  <a:lnTo>
                    <a:pt x="185474" y="271203"/>
                  </a:lnTo>
                  <a:lnTo>
                    <a:pt x="249173" y="268534"/>
                  </a:lnTo>
                  <a:cubicBezTo>
                    <a:pt x="243642" y="276358"/>
                    <a:pt x="240139" y="285839"/>
                    <a:pt x="239678" y="296056"/>
                  </a:cubicBezTo>
                  <a:cubicBezTo>
                    <a:pt x="239125" y="308666"/>
                    <a:pt x="243457" y="320172"/>
                    <a:pt x="250648" y="329376"/>
                  </a:cubicBezTo>
                  <a:lnTo>
                    <a:pt x="168788" y="332782"/>
                  </a:lnTo>
                  <a:cubicBezTo>
                    <a:pt x="168328" y="332874"/>
                    <a:pt x="167959" y="332874"/>
                    <a:pt x="167498" y="332874"/>
                  </a:cubicBezTo>
                  <a:cubicBezTo>
                    <a:pt x="156251" y="332874"/>
                    <a:pt x="145835" y="326615"/>
                    <a:pt x="140580" y="316674"/>
                  </a:cubicBezTo>
                  <a:lnTo>
                    <a:pt x="138460" y="312716"/>
                  </a:lnTo>
                  <a:lnTo>
                    <a:pt x="114769" y="376043"/>
                  </a:lnTo>
                  <a:lnTo>
                    <a:pt x="174596" y="423355"/>
                  </a:lnTo>
                  <a:cubicBezTo>
                    <a:pt x="189714" y="435229"/>
                    <a:pt x="192480" y="457135"/>
                    <a:pt x="180865" y="472507"/>
                  </a:cubicBezTo>
                  <a:lnTo>
                    <a:pt x="89142" y="594191"/>
                  </a:lnTo>
                  <a:cubicBezTo>
                    <a:pt x="82136" y="603396"/>
                    <a:pt x="71442" y="608274"/>
                    <a:pt x="60657" y="608274"/>
                  </a:cubicBezTo>
                  <a:cubicBezTo>
                    <a:pt x="53282" y="608274"/>
                    <a:pt x="45723" y="605973"/>
                    <a:pt x="39362" y="601187"/>
                  </a:cubicBezTo>
                  <a:cubicBezTo>
                    <a:pt x="23691" y="589313"/>
                    <a:pt x="20557" y="567130"/>
                    <a:pt x="32356" y="551482"/>
                  </a:cubicBezTo>
                  <a:lnTo>
                    <a:pt x="103246" y="457412"/>
                  </a:lnTo>
                  <a:cubicBezTo>
                    <a:pt x="103246" y="457412"/>
                    <a:pt x="53190" y="416635"/>
                    <a:pt x="33555" y="402368"/>
                  </a:cubicBezTo>
                  <a:cubicBezTo>
                    <a:pt x="14657" y="388654"/>
                    <a:pt x="0" y="370797"/>
                    <a:pt x="0" y="348246"/>
                  </a:cubicBezTo>
                  <a:cubicBezTo>
                    <a:pt x="0" y="341342"/>
                    <a:pt x="922" y="334347"/>
                    <a:pt x="3503" y="327443"/>
                  </a:cubicBezTo>
                  <a:lnTo>
                    <a:pt x="55310" y="185325"/>
                  </a:lnTo>
                  <a:cubicBezTo>
                    <a:pt x="63883" y="161646"/>
                    <a:pt x="85731" y="146562"/>
                    <a:pt x="109458" y="145354"/>
                  </a:cubicBezTo>
                  <a:close/>
                  <a:moveTo>
                    <a:pt x="411820" y="0"/>
                  </a:moveTo>
                  <a:cubicBezTo>
                    <a:pt x="446505" y="0"/>
                    <a:pt x="474623" y="28087"/>
                    <a:pt x="474623" y="62733"/>
                  </a:cubicBezTo>
                  <a:cubicBezTo>
                    <a:pt x="474623" y="97379"/>
                    <a:pt x="446505" y="125466"/>
                    <a:pt x="411820" y="125466"/>
                  </a:cubicBezTo>
                  <a:cubicBezTo>
                    <a:pt x="377135" y="125466"/>
                    <a:pt x="349017" y="97379"/>
                    <a:pt x="349017" y="62733"/>
                  </a:cubicBezTo>
                  <a:cubicBezTo>
                    <a:pt x="349017" y="28087"/>
                    <a:pt x="377135" y="0"/>
                    <a:pt x="411820" y="0"/>
                  </a:cubicBezTo>
                  <a:close/>
                  <a:moveTo>
                    <a:pt x="146776" y="0"/>
                  </a:moveTo>
                  <a:cubicBezTo>
                    <a:pt x="181461" y="0"/>
                    <a:pt x="209579" y="28087"/>
                    <a:pt x="209579" y="62733"/>
                  </a:cubicBezTo>
                  <a:cubicBezTo>
                    <a:pt x="209579" y="97379"/>
                    <a:pt x="181461" y="125466"/>
                    <a:pt x="146776" y="125466"/>
                  </a:cubicBezTo>
                  <a:cubicBezTo>
                    <a:pt x="112091" y="125466"/>
                    <a:pt x="83973" y="97379"/>
                    <a:pt x="83973" y="62733"/>
                  </a:cubicBezTo>
                  <a:cubicBezTo>
                    <a:pt x="83973" y="28087"/>
                    <a:pt x="112091" y="0"/>
                    <a:pt x="146776"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zh-CN" altLang="en-US" dirty="0">
                <a:solidFill>
                  <a:prstClr val="black"/>
                </a:solidFill>
              </a:endParaRPr>
            </a:p>
          </p:txBody>
        </p:sp>
      </p:grpSp>
      <p:grpSp>
        <p:nvGrpSpPr>
          <p:cNvPr id="62" name="ïṩ1ïḑe">
            <a:extLst>
              <a:ext uri="{FF2B5EF4-FFF2-40B4-BE49-F238E27FC236}">
                <a16:creationId xmlns="" xmlns:lc="http://schemas.openxmlformats.org/drawingml/2006/lockedCanvas" xmlns:a14="http://schemas.microsoft.com/office/drawing/2010/main" xmlns:p14="http://schemas.microsoft.com/office/powerpoint/2010/main" xmlns:a16="http://schemas.microsoft.com/office/drawing/2014/main" id="{4987F71A-1C51-40F4-8B42-8329E072267F}"/>
              </a:ext>
            </a:extLst>
          </p:cNvPr>
          <p:cNvGrpSpPr/>
          <p:nvPr/>
        </p:nvGrpSpPr>
        <p:grpSpPr>
          <a:xfrm>
            <a:off x="7363377" y="1703618"/>
            <a:ext cx="835257" cy="837962"/>
            <a:chOff x="9388170" y="1962675"/>
            <a:chExt cx="1097280" cy="1097280"/>
          </a:xfrm>
        </p:grpSpPr>
        <p:sp>
          <p:nvSpPr>
            <p:cNvPr id="63" name="íṥļiḍê">
              <a:extLst>
                <a:ext uri="{FF2B5EF4-FFF2-40B4-BE49-F238E27FC236}">
                  <a16:creationId xmlns="" xmlns:lc="http://schemas.openxmlformats.org/drawingml/2006/lockedCanvas" xmlns:a14="http://schemas.microsoft.com/office/drawing/2010/main" xmlns:p14="http://schemas.microsoft.com/office/powerpoint/2010/main" xmlns:a16="http://schemas.microsoft.com/office/drawing/2014/main" id="{190F87DE-F469-4BBA-BFDB-DA7FBB81A167}"/>
                </a:ext>
              </a:extLst>
            </p:cNvPr>
            <p:cNvSpPr/>
            <p:nvPr/>
          </p:nvSpPr>
          <p:spPr>
            <a:xfrm>
              <a:off x="9388170" y="1962675"/>
              <a:ext cx="1097280" cy="1097280"/>
            </a:xfrm>
            <a:prstGeom prst="ellipse">
              <a:avLst/>
            </a:prstGeom>
            <a:noFill/>
            <a:ln w="127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zh-CN" altLang="en-US">
                <a:solidFill>
                  <a:prstClr val="black"/>
                </a:solidFill>
              </a:endParaRPr>
            </a:p>
          </p:txBody>
        </p:sp>
        <p:sp>
          <p:nvSpPr>
            <p:cNvPr id="64" name="iṡļíḓè">
              <a:extLst>
                <a:ext uri="{FF2B5EF4-FFF2-40B4-BE49-F238E27FC236}">
                  <a16:creationId xmlns="" xmlns:lc="http://schemas.openxmlformats.org/drawingml/2006/lockedCanvas" xmlns:a14="http://schemas.microsoft.com/office/drawing/2010/main" xmlns:p14="http://schemas.microsoft.com/office/powerpoint/2010/main" xmlns:a16="http://schemas.microsoft.com/office/drawing/2014/main" id="{C86F0DF3-5A48-4042-84F8-6A0518440DA2}"/>
                </a:ext>
              </a:extLst>
            </p:cNvPr>
            <p:cNvSpPr/>
            <p:nvPr/>
          </p:nvSpPr>
          <p:spPr>
            <a:xfrm>
              <a:off x="9424724" y="1999229"/>
              <a:ext cx="1024172" cy="1024172"/>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zh-CN" altLang="en-US">
                <a:solidFill>
                  <a:prstClr val="black"/>
                </a:solidFill>
              </a:endParaRPr>
            </a:p>
          </p:txBody>
        </p:sp>
        <p:sp>
          <p:nvSpPr>
            <p:cNvPr id="65" name="iṣḷídê">
              <a:extLst>
                <a:ext uri="{FF2B5EF4-FFF2-40B4-BE49-F238E27FC236}">
                  <a16:creationId xmlns="" xmlns:lc="http://schemas.openxmlformats.org/drawingml/2006/lockedCanvas" xmlns:a14="http://schemas.microsoft.com/office/drawing/2010/main" xmlns:p14="http://schemas.microsoft.com/office/powerpoint/2010/main" xmlns:a16="http://schemas.microsoft.com/office/drawing/2014/main" id="{3509C4F6-7229-4048-A872-CB3EF955F66F}"/>
                </a:ext>
              </a:extLst>
            </p:cNvPr>
            <p:cNvSpPr/>
            <p:nvPr/>
          </p:nvSpPr>
          <p:spPr>
            <a:xfrm>
              <a:off x="9647304" y="2196354"/>
              <a:ext cx="579008" cy="629922"/>
            </a:xfrm>
            <a:custGeom>
              <a:avLst/>
              <a:gdLst>
                <a:gd name="connsiteX0" fmla="*/ 418065 w 559110"/>
                <a:gd name="connsiteY0" fmla="*/ 106765 h 608274"/>
                <a:gd name="connsiteX1" fmla="*/ 480419 w 559110"/>
                <a:gd name="connsiteY1" fmla="*/ 169039 h 608274"/>
                <a:gd name="connsiteX2" fmla="*/ 418065 w 559110"/>
                <a:gd name="connsiteY2" fmla="*/ 231313 h 608274"/>
                <a:gd name="connsiteX3" fmla="*/ 355801 w 559110"/>
                <a:gd name="connsiteY3" fmla="*/ 169039 h 608274"/>
                <a:gd name="connsiteX4" fmla="*/ 418065 w 559110"/>
                <a:gd name="connsiteY4" fmla="*/ 106765 h 608274"/>
                <a:gd name="connsiteX5" fmla="*/ 137578 w 559110"/>
                <a:gd name="connsiteY5" fmla="*/ 106765 h 608274"/>
                <a:gd name="connsiteX6" fmla="*/ 199923 w 559110"/>
                <a:gd name="connsiteY6" fmla="*/ 169039 h 608274"/>
                <a:gd name="connsiteX7" fmla="*/ 137578 w 559110"/>
                <a:gd name="connsiteY7" fmla="*/ 231313 h 608274"/>
                <a:gd name="connsiteX8" fmla="*/ 75233 w 559110"/>
                <a:gd name="connsiteY8" fmla="*/ 169039 h 608274"/>
                <a:gd name="connsiteX9" fmla="*/ 137578 w 559110"/>
                <a:gd name="connsiteY9" fmla="*/ 106765 h 608274"/>
                <a:gd name="connsiteX10" fmla="*/ 339031 w 559110"/>
                <a:gd name="connsiteY10" fmla="*/ 37662 h 608274"/>
                <a:gd name="connsiteX11" fmla="*/ 335601 w 559110"/>
                <a:gd name="connsiteY11" fmla="*/ 37752 h 608274"/>
                <a:gd name="connsiteX12" fmla="*/ 335150 w 559110"/>
                <a:gd name="connsiteY12" fmla="*/ 38383 h 608274"/>
                <a:gd name="connsiteX13" fmla="*/ 335150 w 559110"/>
                <a:gd name="connsiteY13" fmla="*/ 80190 h 608274"/>
                <a:gd name="connsiteX14" fmla="*/ 349861 w 559110"/>
                <a:gd name="connsiteY14" fmla="*/ 59647 h 608274"/>
                <a:gd name="connsiteX15" fmla="*/ 339031 w 559110"/>
                <a:gd name="connsiteY15" fmla="*/ 37662 h 608274"/>
                <a:gd name="connsiteX16" fmla="*/ 220982 w 559110"/>
                <a:gd name="connsiteY16" fmla="*/ 37662 h 608274"/>
                <a:gd name="connsiteX17" fmla="*/ 210242 w 559110"/>
                <a:gd name="connsiteY17" fmla="*/ 59737 h 608274"/>
                <a:gd name="connsiteX18" fmla="*/ 224953 w 559110"/>
                <a:gd name="connsiteY18" fmla="*/ 80190 h 608274"/>
                <a:gd name="connsiteX19" fmla="*/ 224953 w 559110"/>
                <a:gd name="connsiteY19" fmla="*/ 38293 h 608274"/>
                <a:gd name="connsiteX20" fmla="*/ 224502 w 559110"/>
                <a:gd name="connsiteY20" fmla="*/ 37752 h 608274"/>
                <a:gd name="connsiteX21" fmla="*/ 220982 w 559110"/>
                <a:gd name="connsiteY21" fmla="*/ 37662 h 608274"/>
                <a:gd name="connsiteX22" fmla="*/ 280006 w 559110"/>
                <a:gd name="connsiteY22" fmla="*/ 33067 h 608274"/>
                <a:gd name="connsiteX23" fmla="*/ 276396 w 559110"/>
                <a:gd name="connsiteY23" fmla="*/ 36040 h 608274"/>
                <a:gd name="connsiteX24" fmla="*/ 271974 w 559110"/>
                <a:gd name="connsiteY24" fmla="*/ 49556 h 608274"/>
                <a:gd name="connsiteX25" fmla="*/ 271974 w 559110"/>
                <a:gd name="connsiteY25" fmla="*/ 49736 h 608274"/>
                <a:gd name="connsiteX26" fmla="*/ 257624 w 559110"/>
                <a:gd name="connsiteY26" fmla="*/ 49736 h 608274"/>
                <a:gd name="connsiteX27" fmla="*/ 253653 w 559110"/>
                <a:gd name="connsiteY27" fmla="*/ 52169 h 608274"/>
                <a:gd name="connsiteX28" fmla="*/ 255368 w 559110"/>
                <a:gd name="connsiteY28" fmla="*/ 56584 h 608274"/>
                <a:gd name="connsiteX29" fmla="*/ 266920 w 559110"/>
                <a:gd name="connsiteY29" fmla="*/ 64963 h 608274"/>
                <a:gd name="connsiteX30" fmla="*/ 267010 w 559110"/>
                <a:gd name="connsiteY30" fmla="*/ 64963 h 608274"/>
                <a:gd name="connsiteX31" fmla="*/ 262498 w 559110"/>
                <a:gd name="connsiteY31" fmla="*/ 78658 h 608274"/>
                <a:gd name="connsiteX32" fmla="*/ 262949 w 559110"/>
                <a:gd name="connsiteY32" fmla="*/ 82443 h 608274"/>
                <a:gd name="connsiteX33" fmla="*/ 268454 w 559110"/>
                <a:gd name="connsiteY33" fmla="*/ 82893 h 608274"/>
                <a:gd name="connsiteX34" fmla="*/ 280006 w 559110"/>
                <a:gd name="connsiteY34" fmla="*/ 74424 h 608274"/>
                <a:gd name="connsiteX35" fmla="*/ 291649 w 559110"/>
                <a:gd name="connsiteY35" fmla="*/ 82893 h 608274"/>
                <a:gd name="connsiteX36" fmla="*/ 294266 w 559110"/>
                <a:gd name="connsiteY36" fmla="*/ 83794 h 608274"/>
                <a:gd name="connsiteX37" fmla="*/ 297064 w 559110"/>
                <a:gd name="connsiteY37" fmla="*/ 82443 h 608274"/>
                <a:gd name="connsiteX38" fmla="*/ 297515 w 559110"/>
                <a:gd name="connsiteY38" fmla="*/ 78658 h 608274"/>
                <a:gd name="connsiteX39" fmla="*/ 293093 w 559110"/>
                <a:gd name="connsiteY39" fmla="*/ 65143 h 608274"/>
                <a:gd name="connsiteX40" fmla="*/ 293093 w 559110"/>
                <a:gd name="connsiteY40" fmla="*/ 64963 h 608274"/>
                <a:gd name="connsiteX41" fmla="*/ 304645 w 559110"/>
                <a:gd name="connsiteY41" fmla="*/ 56584 h 608274"/>
                <a:gd name="connsiteX42" fmla="*/ 306360 w 559110"/>
                <a:gd name="connsiteY42" fmla="*/ 52169 h 608274"/>
                <a:gd name="connsiteX43" fmla="*/ 302389 w 559110"/>
                <a:gd name="connsiteY43" fmla="*/ 49736 h 608274"/>
                <a:gd name="connsiteX44" fmla="*/ 288219 w 559110"/>
                <a:gd name="connsiteY44" fmla="*/ 49736 h 608274"/>
                <a:gd name="connsiteX45" fmla="*/ 288039 w 559110"/>
                <a:gd name="connsiteY45" fmla="*/ 49736 h 608274"/>
                <a:gd name="connsiteX46" fmla="*/ 283616 w 559110"/>
                <a:gd name="connsiteY46" fmla="*/ 36040 h 608274"/>
                <a:gd name="connsiteX47" fmla="*/ 280006 w 559110"/>
                <a:gd name="connsiteY47" fmla="*/ 33067 h 608274"/>
                <a:gd name="connsiteX48" fmla="*/ 221975 w 559110"/>
                <a:gd name="connsiteY48" fmla="*/ 0 h 608274"/>
                <a:gd name="connsiteX49" fmla="*/ 338128 w 559110"/>
                <a:gd name="connsiteY49" fmla="*/ 0 h 608274"/>
                <a:gd name="connsiteX50" fmla="*/ 343002 w 559110"/>
                <a:gd name="connsiteY50" fmla="*/ 2252 h 608274"/>
                <a:gd name="connsiteX51" fmla="*/ 343995 w 559110"/>
                <a:gd name="connsiteY51" fmla="*/ 7478 h 608274"/>
                <a:gd name="connsiteX52" fmla="*/ 339843 w 559110"/>
                <a:gd name="connsiteY52" fmla="*/ 23697 h 608274"/>
                <a:gd name="connsiteX53" fmla="*/ 363850 w 559110"/>
                <a:gd name="connsiteY53" fmla="*/ 59647 h 608274"/>
                <a:gd name="connsiteX54" fmla="*/ 331269 w 559110"/>
                <a:gd name="connsiteY54" fmla="*/ 95237 h 608274"/>
                <a:gd name="connsiteX55" fmla="*/ 318815 w 559110"/>
                <a:gd name="connsiteY55" fmla="*/ 111906 h 608274"/>
                <a:gd name="connsiteX56" fmla="*/ 296432 w 559110"/>
                <a:gd name="connsiteY56" fmla="*/ 126773 h 608274"/>
                <a:gd name="connsiteX57" fmla="*/ 300674 w 559110"/>
                <a:gd name="connsiteY57" fmla="*/ 152452 h 608274"/>
                <a:gd name="connsiteX58" fmla="*/ 317641 w 559110"/>
                <a:gd name="connsiteY58" fmla="*/ 152452 h 608274"/>
                <a:gd name="connsiteX59" fmla="*/ 325132 w 559110"/>
                <a:gd name="connsiteY59" fmla="*/ 158128 h 608274"/>
                <a:gd name="connsiteX60" fmla="*/ 331720 w 559110"/>
                <a:gd name="connsiteY60" fmla="*/ 181825 h 608274"/>
                <a:gd name="connsiteX61" fmla="*/ 330998 w 559110"/>
                <a:gd name="connsiteY61" fmla="*/ 186510 h 608274"/>
                <a:gd name="connsiteX62" fmla="*/ 326666 w 559110"/>
                <a:gd name="connsiteY62" fmla="*/ 188492 h 608274"/>
                <a:gd name="connsiteX63" fmla="*/ 316648 w 559110"/>
                <a:gd name="connsiteY63" fmla="*/ 188492 h 608274"/>
                <a:gd name="connsiteX64" fmla="*/ 322244 w 559110"/>
                <a:gd name="connsiteY64" fmla="*/ 193718 h 608274"/>
                <a:gd name="connsiteX65" fmla="*/ 341287 w 559110"/>
                <a:gd name="connsiteY65" fmla="*/ 208945 h 608274"/>
                <a:gd name="connsiteX66" fmla="*/ 389752 w 559110"/>
                <a:gd name="connsiteY66" fmla="*/ 241832 h 608274"/>
                <a:gd name="connsiteX67" fmla="*/ 464480 w 559110"/>
                <a:gd name="connsiteY67" fmla="*/ 241922 h 608274"/>
                <a:gd name="connsiteX68" fmla="*/ 482892 w 559110"/>
                <a:gd name="connsiteY68" fmla="*/ 251743 h 608274"/>
                <a:gd name="connsiteX69" fmla="*/ 514480 w 559110"/>
                <a:gd name="connsiteY69" fmla="*/ 291117 h 608274"/>
                <a:gd name="connsiteX70" fmla="*/ 532620 w 559110"/>
                <a:gd name="connsiteY70" fmla="*/ 314724 h 608274"/>
                <a:gd name="connsiteX71" fmla="*/ 554010 w 559110"/>
                <a:gd name="connsiteY71" fmla="*/ 343917 h 608274"/>
                <a:gd name="connsiteX72" fmla="*/ 558793 w 559110"/>
                <a:gd name="connsiteY72" fmla="*/ 363469 h 608274"/>
                <a:gd name="connsiteX73" fmla="*/ 548324 w 559110"/>
                <a:gd name="connsiteY73" fmla="*/ 380768 h 608274"/>
                <a:gd name="connsiteX74" fmla="*/ 532801 w 559110"/>
                <a:gd name="connsiteY74" fmla="*/ 385814 h 608274"/>
                <a:gd name="connsiteX75" fmla="*/ 511501 w 559110"/>
                <a:gd name="connsiteY75" fmla="*/ 375092 h 608274"/>
                <a:gd name="connsiteX76" fmla="*/ 490022 w 559110"/>
                <a:gd name="connsiteY76" fmla="*/ 345899 h 608274"/>
                <a:gd name="connsiteX77" fmla="*/ 488307 w 559110"/>
                <a:gd name="connsiteY77" fmla="*/ 343556 h 608274"/>
                <a:gd name="connsiteX78" fmla="*/ 493000 w 559110"/>
                <a:gd name="connsiteY78" fmla="*/ 395905 h 608274"/>
                <a:gd name="connsiteX79" fmla="*/ 508613 w 559110"/>
                <a:gd name="connsiteY79" fmla="*/ 469698 h 608274"/>
                <a:gd name="connsiteX80" fmla="*/ 514750 w 559110"/>
                <a:gd name="connsiteY80" fmla="*/ 496819 h 608274"/>
                <a:gd name="connsiteX81" fmla="*/ 532620 w 559110"/>
                <a:gd name="connsiteY81" fmla="*/ 570702 h 608274"/>
                <a:gd name="connsiteX82" fmla="*/ 512043 w 559110"/>
                <a:gd name="connsiteY82" fmla="*/ 604220 h 608274"/>
                <a:gd name="connsiteX83" fmla="*/ 505545 w 559110"/>
                <a:gd name="connsiteY83" fmla="*/ 605030 h 608274"/>
                <a:gd name="connsiteX84" fmla="*/ 478560 w 559110"/>
                <a:gd name="connsiteY84" fmla="*/ 583767 h 608274"/>
                <a:gd name="connsiteX85" fmla="*/ 460690 w 559110"/>
                <a:gd name="connsiteY85" fmla="*/ 509883 h 608274"/>
                <a:gd name="connsiteX86" fmla="*/ 454192 w 559110"/>
                <a:gd name="connsiteY86" fmla="*/ 481141 h 608274"/>
                <a:gd name="connsiteX87" fmla="*/ 441015 w 559110"/>
                <a:gd name="connsiteY87" fmla="*/ 418611 h 608274"/>
                <a:gd name="connsiteX88" fmla="*/ 431900 w 559110"/>
                <a:gd name="connsiteY88" fmla="*/ 418611 h 608274"/>
                <a:gd name="connsiteX89" fmla="*/ 427026 w 559110"/>
                <a:gd name="connsiteY89" fmla="*/ 474113 h 608274"/>
                <a:gd name="connsiteX90" fmla="*/ 426304 w 559110"/>
                <a:gd name="connsiteY90" fmla="*/ 499161 h 608274"/>
                <a:gd name="connsiteX91" fmla="*/ 429282 w 559110"/>
                <a:gd name="connsiteY91" fmla="*/ 579442 h 608274"/>
                <a:gd name="connsiteX92" fmla="*/ 421882 w 559110"/>
                <a:gd name="connsiteY92" fmla="*/ 599354 h 608274"/>
                <a:gd name="connsiteX93" fmla="*/ 402478 w 559110"/>
                <a:gd name="connsiteY93" fmla="*/ 608184 h 608274"/>
                <a:gd name="connsiteX94" fmla="*/ 401485 w 559110"/>
                <a:gd name="connsiteY94" fmla="*/ 608274 h 608274"/>
                <a:gd name="connsiteX95" fmla="*/ 373687 w 559110"/>
                <a:gd name="connsiteY95" fmla="*/ 581514 h 608274"/>
                <a:gd name="connsiteX96" fmla="*/ 370709 w 559110"/>
                <a:gd name="connsiteY96" fmla="*/ 501234 h 608274"/>
                <a:gd name="connsiteX97" fmla="*/ 371612 w 559110"/>
                <a:gd name="connsiteY97" fmla="*/ 469158 h 608274"/>
                <a:gd name="connsiteX98" fmla="*/ 379012 w 559110"/>
                <a:gd name="connsiteY98" fmla="*/ 386264 h 608274"/>
                <a:gd name="connsiteX99" fmla="*/ 379102 w 559110"/>
                <a:gd name="connsiteY99" fmla="*/ 385544 h 608274"/>
                <a:gd name="connsiteX100" fmla="*/ 370709 w 559110"/>
                <a:gd name="connsiteY100" fmla="*/ 292649 h 608274"/>
                <a:gd name="connsiteX101" fmla="*/ 311594 w 559110"/>
                <a:gd name="connsiteY101" fmla="*/ 252554 h 608274"/>
                <a:gd name="connsiteX102" fmla="*/ 286053 w 559110"/>
                <a:gd name="connsiteY102" fmla="*/ 232101 h 608274"/>
                <a:gd name="connsiteX103" fmla="*/ 280006 w 559110"/>
                <a:gd name="connsiteY103" fmla="*/ 226425 h 608274"/>
                <a:gd name="connsiteX104" fmla="*/ 273960 w 559110"/>
                <a:gd name="connsiteY104" fmla="*/ 232101 h 608274"/>
                <a:gd name="connsiteX105" fmla="*/ 248418 w 559110"/>
                <a:gd name="connsiteY105" fmla="*/ 252554 h 608274"/>
                <a:gd name="connsiteX106" fmla="*/ 184701 w 559110"/>
                <a:gd name="connsiteY106" fmla="*/ 295803 h 608274"/>
                <a:gd name="connsiteX107" fmla="*/ 176668 w 559110"/>
                <a:gd name="connsiteY107" fmla="*/ 385544 h 608274"/>
                <a:gd name="connsiteX108" fmla="*/ 176759 w 559110"/>
                <a:gd name="connsiteY108" fmla="*/ 386264 h 608274"/>
                <a:gd name="connsiteX109" fmla="*/ 184159 w 559110"/>
                <a:gd name="connsiteY109" fmla="*/ 469158 h 608274"/>
                <a:gd name="connsiteX110" fmla="*/ 184972 w 559110"/>
                <a:gd name="connsiteY110" fmla="*/ 501234 h 608274"/>
                <a:gd name="connsiteX111" fmla="*/ 181993 w 559110"/>
                <a:gd name="connsiteY111" fmla="*/ 578270 h 608274"/>
                <a:gd name="connsiteX112" fmla="*/ 154286 w 559110"/>
                <a:gd name="connsiteY112" fmla="*/ 605030 h 608274"/>
                <a:gd name="connsiteX113" fmla="*/ 153203 w 559110"/>
                <a:gd name="connsiteY113" fmla="*/ 604940 h 608274"/>
                <a:gd name="connsiteX114" fmla="*/ 133799 w 559110"/>
                <a:gd name="connsiteY114" fmla="*/ 596110 h 608274"/>
                <a:gd name="connsiteX115" fmla="*/ 126398 w 559110"/>
                <a:gd name="connsiteY115" fmla="*/ 576198 h 608274"/>
                <a:gd name="connsiteX116" fmla="*/ 129377 w 559110"/>
                <a:gd name="connsiteY116" fmla="*/ 499161 h 608274"/>
                <a:gd name="connsiteX117" fmla="*/ 128745 w 559110"/>
                <a:gd name="connsiteY117" fmla="*/ 474113 h 608274"/>
                <a:gd name="connsiteX118" fmla="*/ 123781 w 559110"/>
                <a:gd name="connsiteY118" fmla="*/ 418611 h 608274"/>
                <a:gd name="connsiteX119" fmla="*/ 114756 w 559110"/>
                <a:gd name="connsiteY119" fmla="*/ 418611 h 608274"/>
                <a:gd name="connsiteX120" fmla="*/ 80099 w 559110"/>
                <a:gd name="connsiteY120" fmla="*/ 582956 h 608274"/>
                <a:gd name="connsiteX121" fmla="*/ 52843 w 559110"/>
                <a:gd name="connsiteY121" fmla="*/ 605030 h 608274"/>
                <a:gd name="connsiteX122" fmla="*/ 47157 w 559110"/>
                <a:gd name="connsiteY122" fmla="*/ 604400 h 608274"/>
                <a:gd name="connsiteX123" fmla="*/ 29558 w 559110"/>
                <a:gd name="connsiteY123" fmla="*/ 592416 h 608274"/>
                <a:gd name="connsiteX124" fmla="*/ 25678 w 559110"/>
                <a:gd name="connsiteY124" fmla="*/ 571513 h 608274"/>
                <a:gd name="connsiteX125" fmla="*/ 62681 w 559110"/>
                <a:gd name="connsiteY125" fmla="*/ 395905 h 608274"/>
                <a:gd name="connsiteX126" fmla="*/ 66832 w 559110"/>
                <a:gd name="connsiteY126" fmla="*/ 348962 h 608274"/>
                <a:gd name="connsiteX127" fmla="*/ 47699 w 559110"/>
                <a:gd name="connsiteY127" fmla="*/ 375092 h 608274"/>
                <a:gd name="connsiteX128" fmla="*/ 26400 w 559110"/>
                <a:gd name="connsiteY128" fmla="*/ 385904 h 608274"/>
                <a:gd name="connsiteX129" fmla="*/ 10786 w 559110"/>
                <a:gd name="connsiteY129" fmla="*/ 380768 h 608274"/>
                <a:gd name="connsiteX130" fmla="*/ 317 w 559110"/>
                <a:gd name="connsiteY130" fmla="*/ 363559 h 608274"/>
                <a:gd name="connsiteX131" fmla="*/ 5100 w 559110"/>
                <a:gd name="connsiteY131" fmla="*/ 344007 h 608274"/>
                <a:gd name="connsiteX132" fmla="*/ 26580 w 559110"/>
                <a:gd name="connsiteY132" fmla="*/ 314814 h 608274"/>
                <a:gd name="connsiteX133" fmla="*/ 44630 w 559110"/>
                <a:gd name="connsiteY133" fmla="*/ 291208 h 608274"/>
                <a:gd name="connsiteX134" fmla="*/ 76309 w 559110"/>
                <a:gd name="connsiteY134" fmla="*/ 251833 h 608274"/>
                <a:gd name="connsiteX135" fmla="*/ 96886 w 559110"/>
                <a:gd name="connsiteY135" fmla="*/ 241922 h 608274"/>
                <a:gd name="connsiteX136" fmla="*/ 170261 w 559110"/>
                <a:gd name="connsiteY136" fmla="*/ 241832 h 608274"/>
                <a:gd name="connsiteX137" fmla="*/ 218726 w 559110"/>
                <a:gd name="connsiteY137" fmla="*/ 208945 h 608274"/>
                <a:gd name="connsiteX138" fmla="*/ 237859 w 559110"/>
                <a:gd name="connsiteY138" fmla="*/ 193718 h 608274"/>
                <a:gd name="connsiteX139" fmla="*/ 243364 w 559110"/>
                <a:gd name="connsiteY139" fmla="*/ 188492 h 608274"/>
                <a:gd name="connsiteX140" fmla="*/ 235873 w 559110"/>
                <a:gd name="connsiteY140" fmla="*/ 188492 h 608274"/>
                <a:gd name="connsiteX141" fmla="*/ 231541 w 559110"/>
                <a:gd name="connsiteY141" fmla="*/ 186510 h 608274"/>
                <a:gd name="connsiteX142" fmla="*/ 230819 w 559110"/>
                <a:gd name="connsiteY142" fmla="*/ 181825 h 608274"/>
                <a:gd name="connsiteX143" fmla="*/ 237408 w 559110"/>
                <a:gd name="connsiteY143" fmla="*/ 158128 h 608274"/>
                <a:gd name="connsiteX144" fmla="*/ 244899 w 559110"/>
                <a:gd name="connsiteY144" fmla="*/ 152452 h 608274"/>
                <a:gd name="connsiteX145" fmla="*/ 259429 w 559110"/>
                <a:gd name="connsiteY145" fmla="*/ 152452 h 608274"/>
                <a:gd name="connsiteX146" fmla="*/ 263671 w 559110"/>
                <a:gd name="connsiteY146" fmla="*/ 126863 h 608274"/>
                <a:gd name="connsiteX147" fmla="*/ 241198 w 559110"/>
                <a:gd name="connsiteY147" fmla="*/ 111906 h 608274"/>
                <a:gd name="connsiteX148" fmla="*/ 228744 w 559110"/>
                <a:gd name="connsiteY148" fmla="*/ 95237 h 608274"/>
                <a:gd name="connsiteX149" fmla="*/ 196163 w 559110"/>
                <a:gd name="connsiteY149" fmla="*/ 59737 h 608274"/>
                <a:gd name="connsiteX150" fmla="*/ 220260 w 559110"/>
                <a:gd name="connsiteY150" fmla="*/ 23697 h 608274"/>
                <a:gd name="connsiteX151" fmla="*/ 216108 w 559110"/>
                <a:gd name="connsiteY151" fmla="*/ 7478 h 608274"/>
                <a:gd name="connsiteX152" fmla="*/ 217101 w 559110"/>
                <a:gd name="connsiteY152" fmla="*/ 2252 h 608274"/>
                <a:gd name="connsiteX153" fmla="*/ 221975 w 559110"/>
                <a:gd name="connsiteY153" fmla="*/ 0 h 60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559110" h="608274">
                  <a:moveTo>
                    <a:pt x="418065" y="106765"/>
                  </a:moveTo>
                  <a:cubicBezTo>
                    <a:pt x="452446" y="106765"/>
                    <a:pt x="480419" y="134703"/>
                    <a:pt x="480419" y="169039"/>
                  </a:cubicBezTo>
                  <a:cubicBezTo>
                    <a:pt x="480419" y="203375"/>
                    <a:pt x="452446" y="231313"/>
                    <a:pt x="418065" y="231313"/>
                  </a:cubicBezTo>
                  <a:cubicBezTo>
                    <a:pt x="383775" y="231313"/>
                    <a:pt x="355801" y="203375"/>
                    <a:pt x="355801" y="169039"/>
                  </a:cubicBezTo>
                  <a:cubicBezTo>
                    <a:pt x="355801" y="134703"/>
                    <a:pt x="383685" y="106765"/>
                    <a:pt x="418065" y="106765"/>
                  </a:cubicBezTo>
                  <a:close/>
                  <a:moveTo>
                    <a:pt x="137578" y="106765"/>
                  </a:moveTo>
                  <a:cubicBezTo>
                    <a:pt x="172010" y="106765"/>
                    <a:pt x="199923" y="134646"/>
                    <a:pt x="199923" y="169039"/>
                  </a:cubicBezTo>
                  <a:cubicBezTo>
                    <a:pt x="199923" y="203432"/>
                    <a:pt x="172010" y="231313"/>
                    <a:pt x="137578" y="231313"/>
                  </a:cubicBezTo>
                  <a:cubicBezTo>
                    <a:pt x="103146" y="231313"/>
                    <a:pt x="75233" y="203432"/>
                    <a:pt x="75233" y="169039"/>
                  </a:cubicBezTo>
                  <a:cubicBezTo>
                    <a:pt x="75233" y="134646"/>
                    <a:pt x="103146" y="106765"/>
                    <a:pt x="137578" y="106765"/>
                  </a:cubicBezTo>
                  <a:close/>
                  <a:moveTo>
                    <a:pt x="339031" y="37662"/>
                  </a:moveTo>
                  <a:cubicBezTo>
                    <a:pt x="337948" y="37662"/>
                    <a:pt x="336775" y="37752"/>
                    <a:pt x="335601" y="37752"/>
                  </a:cubicBezTo>
                  <a:cubicBezTo>
                    <a:pt x="335511" y="38023"/>
                    <a:pt x="335331" y="38203"/>
                    <a:pt x="335150" y="38383"/>
                  </a:cubicBezTo>
                  <a:lnTo>
                    <a:pt x="335150" y="80190"/>
                  </a:lnTo>
                  <a:cubicBezTo>
                    <a:pt x="343634" y="77307"/>
                    <a:pt x="349861" y="69198"/>
                    <a:pt x="349861" y="59647"/>
                  </a:cubicBezTo>
                  <a:cubicBezTo>
                    <a:pt x="349861" y="37662"/>
                    <a:pt x="345078" y="37662"/>
                    <a:pt x="339031" y="37662"/>
                  </a:cubicBezTo>
                  <a:close/>
                  <a:moveTo>
                    <a:pt x="220982" y="37662"/>
                  </a:moveTo>
                  <a:cubicBezTo>
                    <a:pt x="214935" y="37662"/>
                    <a:pt x="210242" y="37662"/>
                    <a:pt x="210242" y="59737"/>
                  </a:cubicBezTo>
                  <a:cubicBezTo>
                    <a:pt x="210242" y="69198"/>
                    <a:pt x="216379" y="77307"/>
                    <a:pt x="224953" y="80190"/>
                  </a:cubicBezTo>
                  <a:lnTo>
                    <a:pt x="224953" y="38293"/>
                  </a:lnTo>
                  <a:cubicBezTo>
                    <a:pt x="224773" y="38113"/>
                    <a:pt x="224592" y="37933"/>
                    <a:pt x="224502" y="37752"/>
                  </a:cubicBezTo>
                  <a:cubicBezTo>
                    <a:pt x="223238" y="37752"/>
                    <a:pt x="222065" y="37662"/>
                    <a:pt x="220982" y="37662"/>
                  </a:cubicBezTo>
                  <a:close/>
                  <a:moveTo>
                    <a:pt x="280006" y="33067"/>
                  </a:moveTo>
                  <a:cubicBezTo>
                    <a:pt x="279375" y="33067"/>
                    <a:pt x="277299" y="33247"/>
                    <a:pt x="276396" y="36040"/>
                  </a:cubicBezTo>
                  <a:lnTo>
                    <a:pt x="271974" y="49556"/>
                  </a:lnTo>
                  <a:cubicBezTo>
                    <a:pt x="271974" y="49646"/>
                    <a:pt x="271884" y="49736"/>
                    <a:pt x="271974" y="49736"/>
                  </a:cubicBezTo>
                  <a:lnTo>
                    <a:pt x="257624" y="49736"/>
                  </a:lnTo>
                  <a:cubicBezTo>
                    <a:pt x="254646" y="49736"/>
                    <a:pt x="253833" y="51628"/>
                    <a:pt x="253653" y="52169"/>
                  </a:cubicBezTo>
                  <a:cubicBezTo>
                    <a:pt x="253472" y="52799"/>
                    <a:pt x="253021" y="54872"/>
                    <a:pt x="255368" y="56584"/>
                  </a:cubicBezTo>
                  <a:lnTo>
                    <a:pt x="266920" y="64963"/>
                  </a:lnTo>
                  <a:cubicBezTo>
                    <a:pt x="266920" y="64963"/>
                    <a:pt x="266920" y="65053"/>
                    <a:pt x="267010" y="64963"/>
                  </a:cubicBezTo>
                  <a:lnTo>
                    <a:pt x="262498" y="78658"/>
                  </a:lnTo>
                  <a:cubicBezTo>
                    <a:pt x="261956" y="80460"/>
                    <a:pt x="262407" y="81722"/>
                    <a:pt x="262949" y="82443"/>
                  </a:cubicBezTo>
                  <a:cubicBezTo>
                    <a:pt x="264122" y="84064"/>
                    <a:pt x="266378" y="84335"/>
                    <a:pt x="268454" y="82893"/>
                  </a:cubicBezTo>
                  <a:lnTo>
                    <a:pt x="280006" y="74424"/>
                  </a:lnTo>
                  <a:lnTo>
                    <a:pt x="291649" y="82893"/>
                  </a:lnTo>
                  <a:cubicBezTo>
                    <a:pt x="292461" y="83524"/>
                    <a:pt x="293364" y="83794"/>
                    <a:pt x="294266" y="83794"/>
                  </a:cubicBezTo>
                  <a:cubicBezTo>
                    <a:pt x="295439" y="83794"/>
                    <a:pt x="296432" y="83344"/>
                    <a:pt x="297064" y="82443"/>
                  </a:cubicBezTo>
                  <a:cubicBezTo>
                    <a:pt x="297605" y="81722"/>
                    <a:pt x="298057" y="80460"/>
                    <a:pt x="297515" y="78658"/>
                  </a:cubicBezTo>
                  <a:lnTo>
                    <a:pt x="293093" y="65143"/>
                  </a:lnTo>
                  <a:cubicBezTo>
                    <a:pt x="293093" y="65053"/>
                    <a:pt x="293093" y="64963"/>
                    <a:pt x="293093" y="64963"/>
                  </a:cubicBezTo>
                  <a:lnTo>
                    <a:pt x="304645" y="56584"/>
                  </a:lnTo>
                  <a:cubicBezTo>
                    <a:pt x="306992" y="54872"/>
                    <a:pt x="306631" y="52799"/>
                    <a:pt x="306360" y="52169"/>
                  </a:cubicBezTo>
                  <a:cubicBezTo>
                    <a:pt x="306179" y="51628"/>
                    <a:pt x="305367" y="49736"/>
                    <a:pt x="302389" y="49736"/>
                  </a:cubicBezTo>
                  <a:lnTo>
                    <a:pt x="288219" y="49736"/>
                  </a:lnTo>
                  <a:cubicBezTo>
                    <a:pt x="288129" y="49646"/>
                    <a:pt x="288039" y="49646"/>
                    <a:pt x="288039" y="49736"/>
                  </a:cubicBezTo>
                  <a:lnTo>
                    <a:pt x="283616" y="36040"/>
                  </a:lnTo>
                  <a:cubicBezTo>
                    <a:pt x="282714" y="33247"/>
                    <a:pt x="280638" y="33067"/>
                    <a:pt x="280006" y="33067"/>
                  </a:cubicBezTo>
                  <a:close/>
                  <a:moveTo>
                    <a:pt x="221975" y="0"/>
                  </a:moveTo>
                  <a:lnTo>
                    <a:pt x="338128" y="0"/>
                  </a:lnTo>
                  <a:cubicBezTo>
                    <a:pt x="340114" y="0"/>
                    <a:pt x="341919" y="811"/>
                    <a:pt x="343002" y="2252"/>
                  </a:cubicBezTo>
                  <a:cubicBezTo>
                    <a:pt x="344085" y="3694"/>
                    <a:pt x="344446" y="5586"/>
                    <a:pt x="343995" y="7478"/>
                  </a:cubicBezTo>
                  <a:lnTo>
                    <a:pt x="339843" y="23697"/>
                  </a:lnTo>
                  <a:cubicBezTo>
                    <a:pt x="356901" y="23967"/>
                    <a:pt x="363850" y="34509"/>
                    <a:pt x="363850" y="59647"/>
                  </a:cubicBezTo>
                  <a:cubicBezTo>
                    <a:pt x="363850" y="78298"/>
                    <a:pt x="349500" y="93615"/>
                    <a:pt x="331269" y="95237"/>
                  </a:cubicBezTo>
                  <a:cubicBezTo>
                    <a:pt x="328742" y="101995"/>
                    <a:pt x="324139" y="108302"/>
                    <a:pt x="318815" y="111906"/>
                  </a:cubicBezTo>
                  <a:lnTo>
                    <a:pt x="296432" y="126773"/>
                  </a:lnTo>
                  <a:lnTo>
                    <a:pt x="300674" y="152452"/>
                  </a:lnTo>
                  <a:lnTo>
                    <a:pt x="317641" y="152452"/>
                  </a:lnTo>
                  <a:cubicBezTo>
                    <a:pt x="320981" y="152452"/>
                    <a:pt x="324230" y="154974"/>
                    <a:pt x="325132" y="158128"/>
                  </a:cubicBezTo>
                  <a:lnTo>
                    <a:pt x="331720" y="181825"/>
                  </a:lnTo>
                  <a:cubicBezTo>
                    <a:pt x="332262" y="183536"/>
                    <a:pt x="331901" y="185158"/>
                    <a:pt x="330998" y="186510"/>
                  </a:cubicBezTo>
                  <a:cubicBezTo>
                    <a:pt x="330006" y="187771"/>
                    <a:pt x="328471" y="188492"/>
                    <a:pt x="326666" y="188492"/>
                  </a:cubicBezTo>
                  <a:lnTo>
                    <a:pt x="316648" y="188492"/>
                  </a:lnTo>
                  <a:lnTo>
                    <a:pt x="322244" y="193718"/>
                  </a:lnTo>
                  <a:cubicBezTo>
                    <a:pt x="326937" y="198133"/>
                    <a:pt x="335872" y="205341"/>
                    <a:pt x="341287" y="208945"/>
                  </a:cubicBezTo>
                  <a:lnTo>
                    <a:pt x="389752" y="241832"/>
                  </a:lnTo>
                  <a:cubicBezTo>
                    <a:pt x="389752" y="241832"/>
                    <a:pt x="464300" y="241922"/>
                    <a:pt x="464480" y="241922"/>
                  </a:cubicBezTo>
                  <a:cubicBezTo>
                    <a:pt x="473596" y="241922"/>
                    <a:pt x="478289" y="246067"/>
                    <a:pt x="482892" y="251743"/>
                  </a:cubicBezTo>
                  <a:lnTo>
                    <a:pt x="514480" y="291117"/>
                  </a:lnTo>
                  <a:cubicBezTo>
                    <a:pt x="519624" y="297515"/>
                    <a:pt x="527747" y="308147"/>
                    <a:pt x="532620" y="314724"/>
                  </a:cubicBezTo>
                  <a:lnTo>
                    <a:pt x="554010" y="343917"/>
                  </a:lnTo>
                  <a:cubicBezTo>
                    <a:pt x="558161" y="349593"/>
                    <a:pt x="559876" y="356531"/>
                    <a:pt x="558793" y="363469"/>
                  </a:cubicBezTo>
                  <a:cubicBezTo>
                    <a:pt x="557710" y="370407"/>
                    <a:pt x="554010" y="376533"/>
                    <a:pt x="548324" y="380768"/>
                  </a:cubicBezTo>
                  <a:cubicBezTo>
                    <a:pt x="543811" y="384102"/>
                    <a:pt x="538396" y="385814"/>
                    <a:pt x="532801" y="385814"/>
                  </a:cubicBezTo>
                  <a:cubicBezTo>
                    <a:pt x="524407" y="385814"/>
                    <a:pt x="516465" y="381759"/>
                    <a:pt x="511501" y="375092"/>
                  </a:cubicBezTo>
                  <a:lnTo>
                    <a:pt x="490022" y="345899"/>
                  </a:lnTo>
                  <a:cubicBezTo>
                    <a:pt x="489570" y="345178"/>
                    <a:pt x="488939" y="344367"/>
                    <a:pt x="488307" y="343556"/>
                  </a:cubicBezTo>
                  <a:lnTo>
                    <a:pt x="493000" y="395905"/>
                  </a:lnTo>
                  <a:lnTo>
                    <a:pt x="508613" y="469698"/>
                  </a:lnTo>
                  <a:cubicBezTo>
                    <a:pt x="510148" y="477177"/>
                    <a:pt x="512945" y="489430"/>
                    <a:pt x="514750" y="496819"/>
                  </a:cubicBezTo>
                  <a:lnTo>
                    <a:pt x="532620" y="570702"/>
                  </a:lnTo>
                  <a:cubicBezTo>
                    <a:pt x="536230" y="585569"/>
                    <a:pt x="527025" y="600615"/>
                    <a:pt x="512043" y="604220"/>
                  </a:cubicBezTo>
                  <a:cubicBezTo>
                    <a:pt x="509967" y="604760"/>
                    <a:pt x="507711" y="605030"/>
                    <a:pt x="505545" y="605030"/>
                  </a:cubicBezTo>
                  <a:cubicBezTo>
                    <a:pt x="492639" y="605030"/>
                    <a:pt x="481538" y="596291"/>
                    <a:pt x="478560" y="583767"/>
                  </a:cubicBezTo>
                  <a:lnTo>
                    <a:pt x="460690" y="509883"/>
                  </a:lnTo>
                  <a:cubicBezTo>
                    <a:pt x="458795" y="502045"/>
                    <a:pt x="455816" y="489160"/>
                    <a:pt x="454192" y="481141"/>
                  </a:cubicBezTo>
                  <a:lnTo>
                    <a:pt x="441015" y="418611"/>
                  </a:lnTo>
                  <a:lnTo>
                    <a:pt x="431900" y="418611"/>
                  </a:lnTo>
                  <a:lnTo>
                    <a:pt x="427026" y="474113"/>
                  </a:lnTo>
                  <a:cubicBezTo>
                    <a:pt x="426394" y="480781"/>
                    <a:pt x="426123" y="492494"/>
                    <a:pt x="426304" y="499161"/>
                  </a:cubicBezTo>
                  <a:lnTo>
                    <a:pt x="429282" y="579442"/>
                  </a:lnTo>
                  <a:cubicBezTo>
                    <a:pt x="429553" y="586830"/>
                    <a:pt x="426936" y="593948"/>
                    <a:pt x="421882" y="599354"/>
                  </a:cubicBezTo>
                  <a:cubicBezTo>
                    <a:pt x="416828" y="604850"/>
                    <a:pt x="409878" y="607914"/>
                    <a:pt x="402478" y="608184"/>
                  </a:cubicBezTo>
                  <a:cubicBezTo>
                    <a:pt x="402117" y="608274"/>
                    <a:pt x="401756" y="608274"/>
                    <a:pt x="401485" y="608274"/>
                  </a:cubicBezTo>
                  <a:cubicBezTo>
                    <a:pt x="386413" y="608274"/>
                    <a:pt x="374229" y="596471"/>
                    <a:pt x="373687" y="581514"/>
                  </a:cubicBezTo>
                  <a:lnTo>
                    <a:pt x="370709" y="501234"/>
                  </a:lnTo>
                  <a:cubicBezTo>
                    <a:pt x="370438" y="492224"/>
                    <a:pt x="370799" y="478168"/>
                    <a:pt x="371612" y="469158"/>
                  </a:cubicBezTo>
                  <a:lnTo>
                    <a:pt x="379012" y="386264"/>
                  </a:lnTo>
                  <a:cubicBezTo>
                    <a:pt x="379012" y="385994"/>
                    <a:pt x="379012" y="385814"/>
                    <a:pt x="379102" y="385544"/>
                  </a:cubicBezTo>
                  <a:lnTo>
                    <a:pt x="370709" y="292649"/>
                  </a:lnTo>
                  <a:lnTo>
                    <a:pt x="311594" y="252554"/>
                  </a:lnTo>
                  <a:cubicBezTo>
                    <a:pt x="304013" y="247328"/>
                    <a:pt x="292732" y="238408"/>
                    <a:pt x="286053" y="232101"/>
                  </a:cubicBezTo>
                  <a:lnTo>
                    <a:pt x="280006" y="226425"/>
                  </a:lnTo>
                  <a:lnTo>
                    <a:pt x="273960" y="232101"/>
                  </a:lnTo>
                  <a:cubicBezTo>
                    <a:pt x="267281" y="238408"/>
                    <a:pt x="256090" y="247328"/>
                    <a:pt x="248418" y="252554"/>
                  </a:cubicBezTo>
                  <a:lnTo>
                    <a:pt x="184701" y="295803"/>
                  </a:lnTo>
                  <a:lnTo>
                    <a:pt x="176668" y="385544"/>
                  </a:lnTo>
                  <a:cubicBezTo>
                    <a:pt x="176668" y="385814"/>
                    <a:pt x="176668" y="385994"/>
                    <a:pt x="176759" y="386264"/>
                  </a:cubicBezTo>
                  <a:lnTo>
                    <a:pt x="184159" y="469158"/>
                  </a:lnTo>
                  <a:cubicBezTo>
                    <a:pt x="184881" y="478168"/>
                    <a:pt x="185242" y="492224"/>
                    <a:pt x="184972" y="501234"/>
                  </a:cubicBezTo>
                  <a:lnTo>
                    <a:pt x="181993" y="578270"/>
                  </a:lnTo>
                  <a:cubicBezTo>
                    <a:pt x="181452" y="593227"/>
                    <a:pt x="169268" y="605030"/>
                    <a:pt x="154286" y="605030"/>
                  </a:cubicBezTo>
                  <a:cubicBezTo>
                    <a:pt x="153925" y="605030"/>
                    <a:pt x="153564" y="605030"/>
                    <a:pt x="153203" y="604940"/>
                  </a:cubicBezTo>
                  <a:cubicBezTo>
                    <a:pt x="145712" y="604670"/>
                    <a:pt x="138853" y="601516"/>
                    <a:pt x="133799" y="596110"/>
                  </a:cubicBezTo>
                  <a:cubicBezTo>
                    <a:pt x="128745" y="590704"/>
                    <a:pt x="126128" y="583586"/>
                    <a:pt x="126398" y="576198"/>
                  </a:cubicBezTo>
                  <a:lnTo>
                    <a:pt x="129377" y="499161"/>
                  </a:lnTo>
                  <a:cubicBezTo>
                    <a:pt x="129557" y="492494"/>
                    <a:pt x="129286" y="480781"/>
                    <a:pt x="128745" y="474113"/>
                  </a:cubicBezTo>
                  <a:lnTo>
                    <a:pt x="123781" y="418611"/>
                  </a:lnTo>
                  <a:lnTo>
                    <a:pt x="114756" y="418611"/>
                  </a:lnTo>
                  <a:lnTo>
                    <a:pt x="80099" y="582956"/>
                  </a:lnTo>
                  <a:cubicBezTo>
                    <a:pt x="77392" y="595750"/>
                    <a:pt x="65930" y="605030"/>
                    <a:pt x="52843" y="605030"/>
                  </a:cubicBezTo>
                  <a:cubicBezTo>
                    <a:pt x="50948" y="605030"/>
                    <a:pt x="49053" y="604760"/>
                    <a:pt x="47157" y="604400"/>
                  </a:cubicBezTo>
                  <a:cubicBezTo>
                    <a:pt x="39847" y="602868"/>
                    <a:pt x="33620" y="598633"/>
                    <a:pt x="29558" y="592416"/>
                  </a:cubicBezTo>
                  <a:cubicBezTo>
                    <a:pt x="25497" y="586199"/>
                    <a:pt x="24143" y="578811"/>
                    <a:pt x="25678" y="571513"/>
                  </a:cubicBezTo>
                  <a:lnTo>
                    <a:pt x="62681" y="395905"/>
                  </a:lnTo>
                  <a:lnTo>
                    <a:pt x="66832" y="348962"/>
                  </a:lnTo>
                  <a:lnTo>
                    <a:pt x="47699" y="375092"/>
                  </a:lnTo>
                  <a:cubicBezTo>
                    <a:pt x="42735" y="381849"/>
                    <a:pt x="34793" y="385904"/>
                    <a:pt x="26400" y="385904"/>
                  </a:cubicBezTo>
                  <a:cubicBezTo>
                    <a:pt x="20714" y="385904"/>
                    <a:pt x="15389" y="384102"/>
                    <a:pt x="10786" y="380768"/>
                  </a:cubicBezTo>
                  <a:cubicBezTo>
                    <a:pt x="5100" y="376624"/>
                    <a:pt x="1400" y="370497"/>
                    <a:pt x="317" y="363559"/>
                  </a:cubicBezTo>
                  <a:cubicBezTo>
                    <a:pt x="-766" y="356621"/>
                    <a:pt x="949" y="349593"/>
                    <a:pt x="5100" y="344007"/>
                  </a:cubicBezTo>
                  <a:lnTo>
                    <a:pt x="26580" y="314814"/>
                  </a:lnTo>
                  <a:cubicBezTo>
                    <a:pt x="31454" y="308147"/>
                    <a:pt x="39576" y="297605"/>
                    <a:pt x="44630" y="291208"/>
                  </a:cubicBezTo>
                  <a:lnTo>
                    <a:pt x="76309" y="251833"/>
                  </a:lnTo>
                  <a:cubicBezTo>
                    <a:pt x="81273" y="245526"/>
                    <a:pt x="87500" y="241922"/>
                    <a:pt x="96886" y="241922"/>
                  </a:cubicBezTo>
                  <a:cubicBezTo>
                    <a:pt x="96976" y="241922"/>
                    <a:pt x="170261" y="241832"/>
                    <a:pt x="170261" y="241832"/>
                  </a:cubicBezTo>
                  <a:lnTo>
                    <a:pt x="218726" y="208945"/>
                  </a:lnTo>
                  <a:cubicBezTo>
                    <a:pt x="224141" y="205341"/>
                    <a:pt x="233076" y="198133"/>
                    <a:pt x="237859" y="193718"/>
                  </a:cubicBezTo>
                  <a:lnTo>
                    <a:pt x="243364" y="188492"/>
                  </a:lnTo>
                  <a:lnTo>
                    <a:pt x="235873" y="188492"/>
                  </a:lnTo>
                  <a:cubicBezTo>
                    <a:pt x="234068" y="188492"/>
                    <a:pt x="232534" y="187771"/>
                    <a:pt x="231541" y="186510"/>
                  </a:cubicBezTo>
                  <a:cubicBezTo>
                    <a:pt x="230639" y="185158"/>
                    <a:pt x="230278" y="183536"/>
                    <a:pt x="230819" y="181825"/>
                  </a:cubicBezTo>
                  <a:lnTo>
                    <a:pt x="237408" y="158128"/>
                  </a:lnTo>
                  <a:cubicBezTo>
                    <a:pt x="238220" y="154974"/>
                    <a:pt x="241559" y="152452"/>
                    <a:pt x="244899" y="152452"/>
                  </a:cubicBezTo>
                  <a:lnTo>
                    <a:pt x="259429" y="152452"/>
                  </a:lnTo>
                  <a:lnTo>
                    <a:pt x="263671" y="126863"/>
                  </a:lnTo>
                  <a:lnTo>
                    <a:pt x="241198" y="111906"/>
                  </a:lnTo>
                  <a:cubicBezTo>
                    <a:pt x="235873" y="108392"/>
                    <a:pt x="231271" y="101995"/>
                    <a:pt x="228744" y="95237"/>
                  </a:cubicBezTo>
                  <a:cubicBezTo>
                    <a:pt x="210513" y="93615"/>
                    <a:pt x="196163" y="78298"/>
                    <a:pt x="196163" y="59737"/>
                  </a:cubicBezTo>
                  <a:cubicBezTo>
                    <a:pt x="196163" y="34419"/>
                    <a:pt x="203202" y="23967"/>
                    <a:pt x="220260" y="23697"/>
                  </a:cubicBezTo>
                  <a:lnTo>
                    <a:pt x="216108" y="7478"/>
                  </a:lnTo>
                  <a:cubicBezTo>
                    <a:pt x="215657" y="5586"/>
                    <a:pt x="216018" y="3694"/>
                    <a:pt x="217101" y="2252"/>
                  </a:cubicBezTo>
                  <a:cubicBezTo>
                    <a:pt x="218274" y="811"/>
                    <a:pt x="219989" y="0"/>
                    <a:pt x="22197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zh-CN" altLang="en-US" dirty="0">
                <a:solidFill>
                  <a:prstClr val="black"/>
                </a:solidFill>
              </a:endParaRPr>
            </a:p>
          </p:txBody>
        </p:sp>
      </p:grpSp>
      <p:cxnSp>
        <p:nvCxnSpPr>
          <p:cNvPr id="66" name="直接连接符 65">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F0770EDC-4406-4D85-92CF-239823C5428F}"/>
              </a:ext>
            </a:extLst>
          </p:cNvPr>
          <p:cNvCxnSpPr/>
          <p:nvPr/>
        </p:nvCxnSpPr>
        <p:spPr>
          <a:xfrm>
            <a:off x="2627784" y="2605632"/>
            <a:ext cx="0" cy="102076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6F4F089D-4C74-483F-BCFF-1E6A1403A62E}"/>
              </a:ext>
            </a:extLst>
          </p:cNvPr>
          <p:cNvCxnSpPr/>
          <p:nvPr/>
        </p:nvCxnSpPr>
        <p:spPr>
          <a:xfrm>
            <a:off x="4716016" y="2605632"/>
            <a:ext cx="0" cy="102076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 xmlns:lc="http://schemas.openxmlformats.org/drawingml/2006/lockedCanvas" xmlns:a16="http://schemas.microsoft.com/office/drawing/2014/main" xmlns:p14="http://schemas.microsoft.com/office/powerpoint/2010/main" xmlns:a14="http://schemas.microsoft.com/office/drawing/2010/main" id="{D991B68D-DA93-4CB5-997F-B97CBB118B8D}"/>
              </a:ext>
            </a:extLst>
          </p:cNvPr>
          <p:cNvCxnSpPr/>
          <p:nvPr/>
        </p:nvCxnSpPr>
        <p:spPr>
          <a:xfrm>
            <a:off x="6804248" y="2605632"/>
            <a:ext cx="0" cy="1020763"/>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467544" y="3802741"/>
            <a:ext cx="8352928" cy="400110"/>
          </a:xfrm>
          <a:prstGeom prst="rect">
            <a:avLst/>
          </a:prstGeom>
        </p:spPr>
        <p:txBody>
          <a:bodyPr wrap="square">
            <a:spAutoFit/>
          </a:bodyPr>
          <a:lstStyle/>
          <a:p>
            <a:pPr algn="ctr" fontAlgn="base">
              <a:spcBef>
                <a:spcPct val="0"/>
              </a:spcBef>
              <a:spcAft>
                <a:spcPct val="0"/>
              </a:spcAft>
            </a:pPr>
            <a:r>
              <a:rPr lang="zh-CN" altLang="en-US" sz="2000" b="1" dirty="0">
                <a:solidFill>
                  <a:srgbClr val="FFC000"/>
                </a:solidFill>
                <a:latin typeface="微软雅黑" pitchFamily="34" charset="-122"/>
                <a:ea typeface="微软雅黑" pitchFamily="34" charset="-122"/>
              </a:rPr>
              <a:t>奖励措施包括奖金奖励和配套的合作及成果转化通道</a:t>
            </a:r>
          </a:p>
        </p:txBody>
      </p:sp>
      <p:sp>
        <p:nvSpPr>
          <p:cNvPr id="70" name="圆角矩形 69"/>
          <p:cNvSpPr/>
          <p:nvPr/>
        </p:nvSpPr>
        <p:spPr>
          <a:xfrm>
            <a:off x="395536" y="4308734"/>
            <a:ext cx="3960000" cy="237600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600">
              <a:solidFill>
                <a:prstClr val="black"/>
              </a:solidFill>
            </a:endParaRPr>
          </a:p>
        </p:txBody>
      </p:sp>
      <p:sp>
        <p:nvSpPr>
          <p:cNvPr id="71" name="圆角矩形 70"/>
          <p:cNvSpPr/>
          <p:nvPr/>
        </p:nvSpPr>
        <p:spPr>
          <a:xfrm>
            <a:off x="4788024" y="4308990"/>
            <a:ext cx="3960000" cy="2376000"/>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600">
              <a:solidFill>
                <a:prstClr val="black"/>
              </a:solidFill>
            </a:endParaRPr>
          </a:p>
        </p:txBody>
      </p:sp>
      <p:sp>
        <p:nvSpPr>
          <p:cNvPr id="72" name="矩形 71"/>
          <p:cNvSpPr/>
          <p:nvPr/>
        </p:nvSpPr>
        <p:spPr>
          <a:xfrm>
            <a:off x="539552" y="4380742"/>
            <a:ext cx="3888432" cy="2232248"/>
          </a:xfrm>
          <a:prstGeom prst="rect">
            <a:avLst/>
          </a:prstGeom>
        </p:spPr>
        <p:txBody>
          <a:bodyPr wrap="square">
            <a:noAutofit/>
          </a:bodyPr>
          <a:lstStyle/>
          <a:p>
            <a:pPr marL="180975" indent="-180975" fontAlgn="base">
              <a:spcBef>
                <a:spcPct val="0"/>
              </a:spcBef>
              <a:spcAft>
                <a:spcPct val="0"/>
              </a:spcAft>
              <a:buFont typeface="Arial" pitchFamily="34" charset="0"/>
              <a:buChar char="•"/>
            </a:pPr>
            <a:r>
              <a:rPr lang="zh-CN" altLang="en-US" sz="1400" dirty="0">
                <a:solidFill>
                  <a:prstClr val="black"/>
                </a:solidFill>
                <a:latin typeface="微软雅黑" pitchFamily="34" charset="-122"/>
                <a:ea typeface="微软雅黑" pitchFamily="34" charset="-122"/>
              </a:rPr>
              <a:t>奖金丰厚，总额不少于</a:t>
            </a:r>
            <a:r>
              <a:rPr lang="en-US" altLang="zh-CN" sz="1400" dirty="0">
                <a:solidFill>
                  <a:prstClr val="black"/>
                </a:solidFill>
                <a:latin typeface="微软雅黑" pitchFamily="34" charset="-122"/>
                <a:ea typeface="微软雅黑" pitchFamily="34" charset="-122"/>
              </a:rPr>
              <a:t>33</a:t>
            </a:r>
            <a:r>
              <a:rPr lang="zh-CN" altLang="en-US" sz="1400" dirty="0">
                <a:solidFill>
                  <a:prstClr val="black"/>
                </a:solidFill>
                <a:latin typeface="微软雅黑" pitchFamily="34" charset="-122"/>
                <a:ea typeface="微软雅黑" pitchFamily="34" charset="-122"/>
              </a:rPr>
              <a:t>万</a:t>
            </a:r>
            <a:endParaRPr lang="en-US" altLang="zh-CN" sz="1400" dirty="0">
              <a:solidFill>
                <a:prstClr val="black"/>
              </a:solidFill>
              <a:latin typeface="微软雅黑" pitchFamily="34" charset="-122"/>
              <a:ea typeface="微软雅黑" pitchFamily="34" charset="-122"/>
            </a:endParaRPr>
          </a:p>
          <a:p>
            <a:pPr marL="180975" indent="-180975" fontAlgn="base">
              <a:spcBef>
                <a:spcPct val="0"/>
              </a:spcBef>
              <a:spcAft>
                <a:spcPct val="0"/>
              </a:spcAft>
              <a:buFont typeface="Arial" pitchFamily="34" charset="0"/>
              <a:buChar char="•"/>
            </a:pPr>
            <a:endParaRPr lang="en-US" altLang="zh-CN" sz="1400" dirty="0">
              <a:solidFill>
                <a:prstClr val="black"/>
              </a:solidFill>
              <a:latin typeface="微软雅黑" pitchFamily="34" charset="-122"/>
              <a:ea typeface="微软雅黑" pitchFamily="34" charset="-122"/>
            </a:endParaRPr>
          </a:p>
          <a:p>
            <a:pPr marL="180975" indent="-180975" fontAlgn="base">
              <a:spcBef>
                <a:spcPct val="0"/>
              </a:spcBef>
              <a:spcAft>
                <a:spcPct val="0"/>
              </a:spcAft>
              <a:buFont typeface="Arial" pitchFamily="34" charset="0"/>
              <a:buChar char="•"/>
            </a:pPr>
            <a:r>
              <a:rPr lang="zh-CN" altLang="en-US" sz="1400" dirty="0">
                <a:solidFill>
                  <a:prstClr val="black"/>
                </a:solidFill>
                <a:latin typeface="微软雅黑" pitchFamily="34" charset="-122"/>
                <a:ea typeface="微软雅黑" pitchFamily="34" charset="-122"/>
              </a:rPr>
              <a:t>命题式</a:t>
            </a:r>
            <a:endParaRPr lang="en-US" altLang="zh-CN" sz="1400" dirty="0">
              <a:solidFill>
                <a:prstClr val="black"/>
              </a:solidFill>
              <a:latin typeface="微软雅黑" pitchFamily="34" charset="-122"/>
              <a:ea typeface="微软雅黑" pitchFamily="34" charset="-122"/>
            </a:endParaRPr>
          </a:p>
          <a:p>
            <a:pPr marL="638175" lvl="1" indent="-180975" fontAlgn="base">
              <a:spcBef>
                <a:spcPct val="0"/>
              </a:spcBef>
              <a:spcAft>
                <a:spcPct val="0"/>
              </a:spcAft>
              <a:buFont typeface="Arial" pitchFamily="34" charset="0"/>
              <a:buChar char="•"/>
            </a:pPr>
            <a:r>
              <a:rPr lang="zh-CN" altLang="en-US" sz="1200" dirty="0">
                <a:solidFill>
                  <a:prstClr val="black"/>
                </a:solidFill>
                <a:latin typeface="微软雅黑" pitchFamily="34" charset="-122"/>
                <a:ea typeface="微软雅黑" pitchFamily="34" charset="-122"/>
              </a:rPr>
              <a:t>一等奖（</a:t>
            </a:r>
            <a:r>
              <a:rPr lang="en-US" altLang="zh-CN" sz="1200" dirty="0">
                <a:solidFill>
                  <a:prstClr val="black"/>
                </a:solidFill>
                <a:latin typeface="微软雅黑" pitchFamily="34" charset="-122"/>
                <a:ea typeface="微软雅黑" pitchFamily="34" charset="-122"/>
              </a:rPr>
              <a:t>2</a:t>
            </a:r>
            <a:r>
              <a:rPr lang="zh-CN" altLang="en-US" sz="1200" dirty="0">
                <a:solidFill>
                  <a:prstClr val="black"/>
                </a:solidFill>
                <a:latin typeface="微软雅黑" pitchFamily="34" charset="-122"/>
                <a:ea typeface="微软雅黑" pitchFamily="34" charset="-122"/>
              </a:rPr>
              <a:t>名）</a:t>
            </a:r>
            <a:endParaRPr lang="en-US" altLang="zh-CN" sz="1200" dirty="0">
              <a:solidFill>
                <a:prstClr val="black"/>
              </a:solidFill>
              <a:latin typeface="微软雅黑" pitchFamily="34" charset="-122"/>
              <a:ea typeface="微软雅黑" pitchFamily="34" charset="-122"/>
            </a:endParaRPr>
          </a:p>
          <a:p>
            <a:pPr marL="638175" lvl="1" indent="-180975" fontAlgn="base">
              <a:spcBef>
                <a:spcPct val="0"/>
              </a:spcBef>
              <a:spcAft>
                <a:spcPct val="0"/>
              </a:spcAft>
              <a:buFont typeface="Arial" pitchFamily="34" charset="0"/>
              <a:buChar char="•"/>
            </a:pPr>
            <a:r>
              <a:rPr lang="zh-CN" altLang="en-US" sz="1200" dirty="0">
                <a:solidFill>
                  <a:prstClr val="black"/>
                </a:solidFill>
                <a:latin typeface="微软雅黑" pitchFamily="34" charset="-122"/>
                <a:ea typeface="微软雅黑" pitchFamily="34" charset="-122"/>
              </a:rPr>
              <a:t>二等奖（</a:t>
            </a:r>
            <a:r>
              <a:rPr lang="en-US" altLang="zh-CN" sz="1200" dirty="0">
                <a:solidFill>
                  <a:prstClr val="black"/>
                </a:solidFill>
                <a:latin typeface="微软雅黑" pitchFamily="34" charset="-122"/>
                <a:ea typeface="微软雅黑" pitchFamily="34" charset="-122"/>
              </a:rPr>
              <a:t>4</a:t>
            </a:r>
            <a:r>
              <a:rPr lang="zh-CN" altLang="en-US" sz="1200" dirty="0">
                <a:solidFill>
                  <a:prstClr val="black"/>
                </a:solidFill>
                <a:latin typeface="微软雅黑" pitchFamily="34" charset="-122"/>
                <a:ea typeface="微软雅黑" pitchFamily="34" charset="-122"/>
              </a:rPr>
              <a:t>名）</a:t>
            </a:r>
            <a:endParaRPr lang="en-US" altLang="zh-CN" sz="1200" dirty="0">
              <a:solidFill>
                <a:prstClr val="black"/>
              </a:solidFill>
              <a:latin typeface="微软雅黑" pitchFamily="34" charset="-122"/>
              <a:ea typeface="微软雅黑" pitchFamily="34" charset="-122"/>
            </a:endParaRPr>
          </a:p>
          <a:p>
            <a:pPr marL="638175" lvl="1" indent="-180975" fontAlgn="base">
              <a:spcBef>
                <a:spcPct val="0"/>
              </a:spcBef>
              <a:spcAft>
                <a:spcPct val="0"/>
              </a:spcAft>
              <a:buFont typeface="Arial" pitchFamily="34" charset="0"/>
              <a:buChar char="•"/>
            </a:pPr>
            <a:r>
              <a:rPr lang="zh-CN" altLang="en-US" sz="1200" dirty="0">
                <a:solidFill>
                  <a:prstClr val="black"/>
                </a:solidFill>
                <a:latin typeface="微软雅黑" pitchFamily="34" charset="-122"/>
                <a:ea typeface="微软雅黑" pitchFamily="34" charset="-122"/>
              </a:rPr>
              <a:t>三等奖（</a:t>
            </a:r>
            <a:r>
              <a:rPr lang="en-US" altLang="zh-CN" sz="1200" dirty="0">
                <a:solidFill>
                  <a:prstClr val="black"/>
                </a:solidFill>
                <a:latin typeface="微软雅黑" pitchFamily="34" charset="-122"/>
                <a:ea typeface="微软雅黑" pitchFamily="34" charset="-122"/>
              </a:rPr>
              <a:t>4</a:t>
            </a:r>
            <a:r>
              <a:rPr lang="zh-CN" altLang="en-US" sz="1200" dirty="0">
                <a:solidFill>
                  <a:prstClr val="black"/>
                </a:solidFill>
                <a:latin typeface="微软雅黑" pitchFamily="34" charset="-122"/>
                <a:ea typeface="微软雅黑" pitchFamily="34" charset="-122"/>
              </a:rPr>
              <a:t>名）</a:t>
            </a:r>
            <a:endParaRPr lang="en-US" altLang="zh-CN" sz="1200" dirty="0">
              <a:solidFill>
                <a:prstClr val="black"/>
              </a:solidFill>
              <a:latin typeface="微软雅黑" pitchFamily="34" charset="-122"/>
              <a:ea typeface="微软雅黑" pitchFamily="34" charset="-122"/>
            </a:endParaRPr>
          </a:p>
          <a:p>
            <a:pPr marL="638175" lvl="1" indent="-180975" fontAlgn="base">
              <a:spcBef>
                <a:spcPct val="0"/>
              </a:spcBef>
              <a:spcAft>
                <a:spcPct val="0"/>
              </a:spcAft>
              <a:buFont typeface="Arial" pitchFamily="34" charset="0"/>
              <a:buChar char="•"/>
            </a:pPr>
            <a:endParaRPr lang="en-US" altLang="zh-CN" sz="1400" dirty="0">
              <a:solidFill>
                <a:prstClr val="black"/>
              </a:solidFill>
              <a:latin typeface="微软雅黑" pitchFamily="34" charset="-122"/>
              <a:ea typeface="微软雅黑" pitchFamily="34" charset="-122"/>
            </a:endParaRPr>
          </a:p>
          <a:p>
            <a:pPr marL="180975" indent="-180975" fontAlgn="base">
              <a:spcBef>
                <a:spcPct val="0"/>
              </a:spcBef>
              <a:spcAft>
                <a:spcPct val="0"/>
              </a:spcAft>
              <a:buFont typeface="Arial" pitchFamily="34" charset="0"/>
              <a:buChar char="•"/>
            </a:pPr>
            <a:r>
              <a:rPr lang="zh-CN" altLang="en-US" sz="1400" dirty="0">
                <a:solidFill>
                  <a:prstClr val="black"/>
                </a:solidFill>
                <a:latin typeface="微软雅黑" pitchFamily="34" charset="-122"/>
                <a:ea typeface="微软雅黑" pitchFamily="34" charset="-122"/>
              </a:rPr>
              <a:t>开放式</a:t>
            </a:r>
            <a:endParaRPr lang="en-US" altLang="zh-CN" sz="1200" dirty="0">
              <a:solidFill>
                <a:prstClr val="black"/>
              </a:solidFill>
              <a:latin typeface="微软雅黑" pitchFamily="34" charset="-122"/>
              <a:ea typeface="微软雅黑" pitchFamily="34" charset="-122"/>
            </a:endParaRPr>
          </a:p>
          <a:p>
            <a:pPr marL="638175" lvl="1" indent="-180975" fontAlgn="base">
              <a:spcBef>
                <a:spcPct val="0"/>
              </a:spcBef>
              <a:spcAft>
                <a:spcPct val="0"/>
              </a:spcAft>
              <a:buFont typeface="Arial" pitchFamily="34" charset="0"/>
              <a:buChar char="•"/>
            </a:pPr>
            <a:r>
              <a:rPr lang="zh-CN" altLang="en-US" sz="1200" dirty="0">
                <a:solidFill>
                  <a:prstClr val="black"/>
                </a:solidFill>
                <a:latin typeface="微软雅黑" pitchFamily="34" charset="-122"/>
                <a:ea typeface="微软雅黑" pitchFamily="34" charset="-122"/>
              </a:rPr>
              <a:t>一等奖（高校、企业各</a:t>
            </a:r>
            <a:r>
              <a:rPr lang="en-US" altLang="zh-CN" sz="1200" dirty="0">
                <a:solidFill>
                  <a:prstClr val="black"/>
                </a:solidFill>
                <a:latin typeface="微软雅黑" pitchFamily="34" charset="-122"/>
                <a:ea typeface="微软雅黑" pitchFamily="34" charset="-122"/>
              </a:rPr>
              <a:t>1</a:t>
            </a:r>
            <a:r>
              <a:rPr lang="zh-CN" altLang="en-US" sz="1200" dirty="0">
                <a:solidFill>
                  <a:prstClr val="black"/>
                </a:solidFill>
                <a:latin typeface="微软雅黑" pitchFamily="34" charset="-122"/>
                <a:ea typeface="微软雅黑" pitchFamily="34" charset="-122"/>
              </a:rPr>
              <a:t>名）</a:t>
            </a:r>
            <a:endParaRPr lang="en-US" altLang="zh-CN" sz="1200" dirty="0">
              <a:solidFill>
                <a:prstClr val="black"/>
              </a:solidFill>
              <a:latin typeface="微软雅黑" pitchFamily="34" charset="-122"/>
              <a:ea typeface="微软雅黑" pitchFamily="34" charset="-122"/>
            </a:endParaRPr>
          </a:p>
          <a:p>
            <a:pPr marL="638175" lvl="1" indent="-180975" fontAlgn="base">
              <a:spcBef>
                <a:spcPct val="0"/>
              </a:spcBef>
              <a:spcAft>
                <a:spcPct val="0"/>
              </a:spcAft>
              <a:buFont typeface="Arial" pitchFamily="34" charset="0"/>
              <a:buChar char="•"/>
            </a:pPr>
            <a:r>
              <a:rPr lang="zh-CN" altLang="en-US" sz="1200" dirty="0">
                <a:solidFill>
                  <a:prstClr val="black"/>
                </a:solidFill>
                <a:latin typeface="微软雅黑" pitchFamily="34" charset="-122"/>
                <a:ea typeface="微软雅黑" pitchFamily="34" charset="-122"/>
              </a:rPr>
              <a:t>二等奖（高校、企业各</a:t>
            </a:r>
            <a:r>
              <a:rPr lang="en-US" altLang="zh-CN" sz="1200" dirty="0">
                <a:solidFill>
                  <a:prstClr val="black"/>
                </a:solidFill>
                <a:latin typeface="微软雅黑" pitchFamily="34" charset="-122"/>
                <a:ea typeface="微软雅黑" pitchFamily="34" charset="-122"/>
              </a:rPr>
              <a:t>2</a:t>
            </a:r>
            <a:r>
              <a:rPr lang="zh-CN" altLang="en-US" sz="1200" dirty="0">
                <a:solidFill>
                  <a:prstClr val="black"/>
                </a:solidFill>
                <a:latin typeface="微软雅黑" pitchFamily="34" charset="-122"/>
                <a:ea typeface="微软雅黑" pitchFamily="34" charset="-122"/>
              </a:rPr>
              <a:t>名）</a:t>
            </a:r>
            <a:endParaRPr lang="en-US" altLang="zh-CN" sz="1200" dirty="0">
              <a:solidFill>
                <a:prstClr val="black"/>
              </a:solidFill>
              <a:latin typeface="微软雅黑" pitchFamily="34" charset="-122"/>
              <a:ea typeface="微软雅黑" pitchFamily="34" charset="-122"/>
            </a:endParaRPr>
          </a:p>
          <a:p>
            <a:pPr marL="638175" lvl="1" indent="-180975" fontAlgn="base">
              <a:spcBef>
                <a:spcPct val="0"/>
              </a:spcBef>
              <a:spcAft>
                <a:spcPct val="0"/>
              </a:spcAft>
              <a:buFont typeface="Arial" pitchFamily="34" charset="0"/>
              <a:buChar char="•"/>
            </a:pPr>
            <a:r>
              <a:rPr lang="zh-CN" altLang="en-US" sz="1200" dirty="0">
                <a:solidFill>
                  <a:prstClr val="black"/>
                </a:solidFill>
                <a:latin typeface="微软雅黑" pitchFamily="34" charset="-122"/>
                <a:ea typeface="微软雅黑" pitchFamily="34" charset="-122"/>
              </a:rPr>
              <a:t>三等奖（高校、企业各</a:t>
            </a:r>
            <a:r>
              <a:rPr lang="en-US" altLang="zh-CN" sz="1200" dirty="0">
                <a:solidFill>
                  <a:prstClr val="black"/>
                </a:solidFill>
                <a:latin typeface="微软雅黑" pitchFamily="34" charset="-122"/>
                <a:ea typeface="微软雅黑" pitchFamily="34" charset="-122"/>
              </a:rPr>
              <a:t>3</a:t>
            </a:r>
            <a:r>
              <a:rPr lang="zh-CN" altLang="en-US" sz="1200" dirty="0">
                <a:solidFill>
                  <a:prstClr val="black"/>
                </a:solidFill>
                <a:latin typeface="微软雅黑" pitchFamily="34" charset="-122"/>
                <a:ea typeface="微软雅黑" pitchFamily="34" charset="-122"/>
              </a:rPr>
              <a:t>名）</a:t>
            </a:r>
            <a:endParaRPr lang="en-US" altLang="zh-CN" sz="1400" dirty="0">
              <a:solidFill>
                <a:prstClr val="black"/>
              </a:solidFill>
              <a:latin typeface="微软雅黑" pitchFamily="34" charset="-122"/>
              <a:ea typeface="微软雅黑" pitchFamily="34" charset="-122"/>
            </a:endParaRPr>
          </a:p>
        </p:txBody>
      </p:sp>
      <p:sp>
        <p:nvSpPr>
          <p:cNvPr id="73" name="矩形 72"/>
          <p:cNvSpPr/>
          <p:nvPr/>
        </p:nvSpPr>
        <p:spPr>
          <a:xfrm>
            <a:off x="4859812" y="4365347"/>
            <a:ext cx="3816424" cy="2031619"/>
          </a:xfrm>
          <a:prstGeom prst="rect">
            <a:avLst/>
          </a:prstGeom>
        </p:spPr>
        <p:txBody>
          <a:bodyPr wrap="square">
            <a:noAutofit/>
          </a:bodyPr>
          <a:lstStyle/>
          <a:p>
            <a:pPr marL="180975" indent="-180975" fontAlgn="base">
              <a:spcBef>
                <a:spcPct val="0"/>
              </a:spcBef>
              <a:spcAft>
                <a:spcPct val="0"/>
              </a:spcAft>
              <a:buFont typeface="Arial" pitchFamily="34" charset="0"/>
              <a:buChar char="•"/>
            </a:pPr>
            <a:r>
              <a:rPr lang="zh-CN" altLang="en-US" sz="1400" dirty="0">
                <a:solidFill>
                  <a:prstClr val="black"/>
                </a:solidFill>
                <a:latin typeface="微软雅黑" pitchFamily="34" charset="-122"/>
                <a:ea typeface="微软雅黑" pitchFamily="34" charset="-122"/>
              </a:rPr>
              <a:t>优秀项目有机会进入中国移动双创平台进行孵化</a:t>
            </a:r>
            <a:endParaRPr lang="en-US" altLang="zh-CN" sz="1400" dirty="0">
              <a:solidFill>
                <a:prstClr val="black"/>
              </a:solidFill>
              <a:latin typeface="微软雅黑" pitchFamily="34" charset="-122"/>
              <a:ea typeface="微软雅黑" pitchFamily="34" charset="-122"/>
            </a:endParaRPr>
          </a:p>
          <a:p>
            <a:pPr marL="180975" indent="-180975" fontAlgn="base">
              <a:spcBef>
                <a:spcPct val="0"/>
              </a:spcBef>
              <a:spcAft>
                <a:spcPct val="0"/>
              </a:spcAft>
              <a:buFont typeface="Arial" pitchFamily="34" charset="0"/>
              <a:buChar char="•"/>
            </a:pPr>
            <a:endParaRPr lang="en-US" altLang="zh-CN" sz="1400" dirty="0">
              <a:solidFill>
                <a:prstClr val="black"/>
              </a:solidFill>
              <a:latin typeface="微软雅黑" pitchFamily="34" charset="-122"/>
              <a:ea typeface="微软雅黑" pitchFamily="34" charset="-122"/>
            </a:endParaRPr>
          </a:p>
          <a:p>
            <a:pPr marL="180975" indent="-180975" fontAlgn="base">
              <a:spcBef>
                <a:spcPct val="0"/>
              </a:spcBef>
              <a:spcAft>
                <a:spcPct val="0"/>
              </a:spcAft>
              <a:buFont typeface="Arial" pitchFamily="34" charset="0"/>
              <a:buChar char="•"/>
            </a:pPr>
            <a:r>
              <a:rPr lang="zh-CN" altLang="en-US" sz="1400" dirty="0">
                <a:solidFill>
                  <a:prstClr val="black"/>
                </a:solidFill>
                <a:latin typeface="微软雅黑" pitchFamily="34" charset="-122"/>
                <a:ea typeface="微软雅黑" pitchFamily="34" charset="-122"/>
              </a:rPr>
              <a:t>获得项目投资机会</a:t>
            </a:r>
            <a:endParaRPr lang="en-US" altLang="zh-CN" sz="1400" dirty="0">
              <a:solidFill>
                <a:prstClr val="black"/>
              </a:solidFill>
              <a:latin typeface="微软雅黑" pitchFamily="34" charset="-122"/>
              <a:ea typeface="微软雅黑" pitchFamily="34" charset="-122"/>
            </a:endParaRPr>
          </a:p>
          <a:p>
            <a:pPr marL="180975" indent="-180975" fontAlgn="base">
              <a:spcBef>
                <a:spcPct val="0"/>
              </a:spcBef>
              <a:spcAft>
                <a:spcPct val="0"/>
              </a:spcAft>
              <a:buFont typeface="Arial" pitchFamily="34" charset="0"/>
              <a:buChar char="•"/>
            </a:pPr>
            <a:endParaRPr lang="en-US" altLang="zh-CN" sz="1400" dirty="0">
              <a:solidFill>
                <a:prstClr val="black"/>
              </a:solidFill>
              <a:latin typeface="微软雅黑" pitchFamily="34" charset="-122"/>
              <a:ea typeface="微软雅黑" pitchFamily="34" charset="-122"/>
            </a:endParaRPr>
          </a:p>
          <a:p>
            <a:pPr marL="180975" indent="-180975" fontAlgn="base">
              <a:spcBef>
                <a:spcPct val="0"/>
              </a:spcBef>
              <a:spcAft>
                <a:spcPct val="0"/>
              </a:spcAft>
              <a:buFont typeface="Arial" pitchFamily="34" charset="0"/>
              <a:buChar char="•"/>
            </a:pPr>
            <a:r>
              <a:rPr lang="zh-CN" altLang="en-US" sz="1400" dirty="0">
                <a:solidFill>
                  <a:prstClr val="black"/>
                </a:solidFill>
                <a:latin typeface="微软雅黑" pitchFamily="34" charset="-122"/>
                <a:ea typeface="微软雅黑" pitchFamily="34" charset="-122"/>
              </a:rPr>
              <a:t>中国移动优先合作机会，并向合作伙伴进行推荐</a:t>
            </a:r>
            <a:endParaRPr lang="en-US" altLang="zh-CN" sz="1400" dirty="0">
              <a:solidFill>
                <a:prstClr val="black"/>
              </a:solidFill>
              <a:latin typeface="微软雅黑" pitchFamily="34" charset="-122"/>
              <a:ea typeface="微软雅黑" pitchFamily="34" charset="-122"/>
            </a:endParaRPr>
          </a:p>
          <a:p>
            <a:pPr marL="180975" indent="-180975" fontAlgn="base">
              <a:spcBef>
                <a:spcPct val="0"/>
              </a:spcBef>
              <a:spcAft>
                <a:spcPct val="0"/>
              </a:spcAft>
            </a:pPr>
            <a:endParaRPr lang="en-US" altLang="zh-CN" sz="1400" dirty="0">
              <a:solidFill>
                <a:prstClr val="black"/>
              </a:solidFill>
              <a:latin typeface="微软雅黑" pitchFamily="34" charset="-122"/>
              <a:ea typeface="微软雅黑" pitchFamily="34" charset="-122"/>
            </a:endParaRPr>
          </a:p>
          <a:p>
            <a:pPr marL="180975" indent="-180975" fontAlgn="base">
              <a:spcBef>
                <a:spcPct val="0"/>
              </a:spcBef>
              <a:spcAft>
                <a:spcPct val="0"/>
              </a:spcAft>
              <a:buFont typeface="Arial" pitchFamily="34" charset="0"/>
              <a:buChar char="•"/>
            </a:pPr>
            <a:r>
              <a:rPr lang="zh-CN" altLang="en-US" sz="1400" dirty="0">
                <a:solidFill>
                  <a:prstClr val="black"/>
                </a:solidFill>
                <a:latin typeface="微软雅黑" pitchFamily="34" charset="-122"/>
                <a:ea typeface="微软雅黑" pitchFamily="34" charset="-122"/>
              </a:rPr>
              <a:t>优先入职机会，团队成员可获得入职中国移动研发机构绿色通道</a:t>
            </a:r>
            <a:endParaRPr lang="en-US" altLang="zh-CN" sz="1400" dirty="0">
              <a:solidFill>
                <a:prstClr val="black"/>
              </a:solidFill>
              <a:latin typeface="微软雅黑" pitchFamily="34" charset="-122"/>
              <a:ea typeface="微软雅黑" pitchFamily="34" charset="-122"/>
            </a:endParaRPr>
          </a:p>
        </p:txBody>
      </p:sp>
      <p:sp>
        <p:nvSpPr>
          <p:cNvPr id="74" name="矩形 73"/>
          <p:cNvSpPr/>
          <p:nvPr/>
        </p:nvSpPr>
        <p:spPr>
          <a:xfrm>
            <a:off x="179512" y="701921"/>
            <a:ext cx="8784976" cy="458908"/>
          </a:xfrm>
          <a:prstGeom prst="rect">
            <a:avLst/>
          </a:prstGeom>
          <a:solidFill>
            <a:schemeClr val="bg1">
              <a:lumMod val="95000"/>
            </a:schemeClr>
          </a:solid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algn="ctr" fontAlgn="base">
              <a:lnSpc>
                <a:spcPct val="150000"/>
              </a:lnSpc>
              <a:spcBef>
                <a:spcPct val="0"/>
              </a:spcBef>
              <a:spcAft>
                <a:spcPct val="0"/>
              </a:spcAft>
            </a:pPr>
            <a:r>
              <a:rPr lang="zh-CN" altLang="en-US" dirty="0" smtClean="0">
                <a:solidFill>
                  <a:prstClr val="black"/>
                </a:solidFill>
                <a:latin typeface="微软雅黑" pitchFamily="34" charset="-122"/>
                <a:ea typeface="微软雅黑" pitchFamily="34" charset="-122"/>
              </a:rPr>
              <a:t>中国移动人工智能平台</a:t>
            </a:r>
            <a:r>
              <a:rPr lang="en-US" altLang="zh-CN" dirty="0">
                <a:solidFill>
                  <a:prstClr val="black"/>
                </a:solidFill>
                <a:latin typeface="微软雅黑" pitchFamily="34" charset="-122"/>
                <a:ea typeface="微软雅黑" pitchFamily="34" charset="-122"/>
              </a:rPr>
              <a:t> </a:t>
            </a:r>
            <a:r>
              <a:rPr lang="zh-CN" altLang="en-US" dirty="0" smtClean="0">
                <a:solidFill>
                  <a:prstClr val="black"/>
                </a:solidFill>
                <a:latin typeface="微软雅黑" pitchFamily="34" charset="-122"/>
                <a:ea typeface="微软雅黑" pitchFamily="34" charset="-122"/>
              </a:rPr>
              <a:t>将会支撑</a:t>
            </a:r>
            <a:r>
              <a:rPr lang="zh-CN" altLang="en-US" b="1" dirty="0" smtClean="0">
                <a:solidFill>
                  <a:schemeClr val="tx1"/>
                </a:solidFill>
                <a:latin typeface="微软雅黑" pitchFamily="34" charset="-122"/>
                <a:ea typeface="微软雅黑" pitchFamily="34" charset="-122"/>
              </a:rPr>
              <a:t>移动“家</a:t>
            </a:r>
            <a:r>
              <a:rPr lang="en-US" altLang="zh-CN" b="1" dirty="0" smtClean="0">
                <a:solidFill>
                  <a:schemeClr val="tx1"/>
                </a:solidFill>
                <a:latin typeface="微软雅黑" pitchFamily="34" charset="-122"/>
                <a:ea typeface="微软雅黑" pitchFamily="34" charset="-122"/>
              </a:rPr>
              <a:t>·</a:t>
            </a:r>
            <a:r>
              <a:rPr lang="zh-CN" altLang="en-US" b="1" dirty="0" smtClean="0">
                <a:solidFill>
                  <a:schemeClr val="tx1"/>
                </a:solidFill>
                <a:latin typeface="微软雅黑" pitchFamily="34" charset="-122"/>
                <a:ea typeface="微软雅黑" pitchFamily="34" charset="-122"/>
              </a:rPr>
              <a:t>网”赛站</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 xmlns:a16="http://schemas.microsoft.com/office/drawing/2014/main" id="{6C251ED2-4E1B-7549-A507-9A0B88A42A3A}"/>
              </a:ext>
            </a:extLst>
          </p:cNvPr>
          <p:cNvPicPr>
            <a:picLocks noChangeAspect="1"/>
          </p:cNvPicPr>
          <p:nvPr/>
        </p:nvPicPr>
        <p:blipFill>
          <a:blip r:embed="rId22">
            <a:grayscl/>
          </a:blip>
          <a:stretch>
            <a:fillRect/>
          </a:stretch>
        </p:blipFill>
        <p:spPr>
          <a:xfrm>
            <a:off x="0" y="0"/>
            <a:ext cx="9144000" cy="6858000"/>
          </a:xfrm>
          <a:prstGeom prst="rect">
            <a:avLst/>
          </a:prstGeom>
        </p:spPr>
      </p:pic>
      <p:grpSp>
        <p:nvGrpSpPr>
          <p:cNvPr id="5" name="组合 4"/>
          <p:cNvGrpSpPr/>
          <p:nvPr/>
        </p:nvGrpSpPr>
        <p:grpSpPr>
          <a:xfrm>
            <a:off x="3171403" y="1522462"/>
            <a:ext cx="1376363" cy="1379538"/>
            <a:chOff x="3171403" y="1522462"/>
            <a:chExt cx="1376363" cy="1379538"/>
          </a:xfrm>
        </p:grpSpPr>
        <p:sp>
          <p:nvSpPr>
            <p:cNvPr id="6" name="任意多边形 5"/>
            <p:cNvSpPr>
              <a:spLocks noChangeAspect="1"/>
            </p:cNvSpPr>
            <p:nvPr>
              <p:custDataLst>
                <p:tags r:id="rId16"/>
              </p:custDataLst>
            </p:nvPr>
          </p:nvSpPr>
          <p:spPr>
            <a:xfrm>
              <a:off x="3560341" y="1932037"/>
              <a:ext cx="969962" cy="969963"/>
            </a:xfrm>
            <a:custGeom>
              <a:avLst/>
              <a:gdLst>
                <a:gd name="connsiteX0" fmla="*/ 157193 w 970530"/>
                <a:gd name="connsiteY0" fmla="*/ 238654 h 968938"/>
                <a:gd name="connsiteX1" fmla="*/ 154926 w 970530"/>
                <a:gd name="connsiteY1" fmla="*/ 240047 h 968938"/>
                <a:gd name="connsiteX2" fmla="*/ 158049 w 970530"/>
                <a:gd name="connsiteY2" fmla="*/ 240047 h 968938"/>
                <a:gd name="connsiteX3" fmla="*/ 152692 w 970530"/>
                <a:gd name="connsiteY3" fmla="*/ 236963 h 968938"/>
                <a:gd name="connsiteX4" fmla="*/ 152692 w 970530"/>
                <a:gd name="connsiteY4" fmla="*/ 240047 h 968938"/>
                <a:gd name="connsiteX5" fmla="*/ 154587 w 970530"/>
                <a:gd name="connsiteY5" fmla="*/ 240047 h 968938"/>
                <a:gd name="connsiteX6" fmla="*/ 148213 w 970530"/>
                <a:gd name="connsiteY6" fmla="*/ 229675 h 968938"/>
                <a:gd name="connsiteX7" fmla="*/ 145947 w 970530"/>
                <a:gd name="connsiteY7" fmla="*/ 231066 h 968938"/>
                <a:gd name="connsiteX8" fmla="*/ 149068 w 970530"/>
                <a:gd name="connsiteY8" fmla="*/ 231066 h 968938"/>
                <a:gd name="connsiteX9" fmla="*/ 143712 w 970530"/>
                <a:gd name="connsiteY9" fmla="*/ 227983 h 968938"/>
                <a:gd name="connsiteX10" fmla="*/ 143712 w 970530"/>
                <a:gd name="connsiteY10" fmla="*/ 231066 h 968938"/>
                <a:gd name="connsiteX11" fmla="*/ 145606 w 970530"/>
                <a:gd name="connsiteY11" fmla="*/ 231066 h 968938"/>
                <a:gd name="connsiteX12" fmla="*/ 139233 w 970530"/>
                <a:gd name="connsiteY12" fmla="*/ 220695 h 968938"/>
                <a:gd name="connsiteX13" fmla="*/ 136967 w 970530"/>
                <a:gd name="connsiteY13" fmla="*/ 222086 h 968938"/>
                <a:gd name="connsiteX14" fmla="*/ 140088 w 970530"/>
                <a:gd name="connsiteY14" fmla="*/ 222086 h 968938"/>
                <a:gd name="connsiteX15" fmla="*/ 134732 w 970530"/>
                <a:gd name="connsiteY15" fmla="*/ 219003 h 968938"/>
                <a:gd name="connsiteX16" fmla="*/ 134732 w 970530"/>
                <a:gd name="connsiteY16" fmla="*/ 222086 h 968938"/>
                <a:gd name="connsiteX17" fmla="*/ 136626 w 970530"/>
                <a:gd name="connsiteY17" fmla="*/ 222086 h 968938"/>
                <a:gd name="connsiteX18" fmla="*/ 130253 w 970530"/>
                <a:gd name="connsiteY18" fmla="*/ 211715 h 968938"/>
                <a:gd name="connsiteX19" fmla="*/ 127987 w 970530"/>
                <a:gd name="connsiteY19" fmla="*/ 213106 h 968938"/>
                <a:gd name="connsiteX20" fmla="*/ 131108 w 970530"/>
                <a:gd name="connsiteY20" fmla="*/ 213106 h 968938"/>
                <a:gd name="connsiteX21" fmla="*/ 125752 w 970530"/>
                <a:gd name="connsiteY21" fmla="*/ 210023 h 968938"/>
                <a:gd name="connsiteX22" fmla="*/ 125752 w 970530"/>
                <a:gd name="connsiteY22" fmla="*/ 213106 h 968938"/>
                <a:gd name="connsiteX23" fmla="*/ 127646 w 970530"/>
                <a:gd name="connsiteY23" fmla="*/ 213106 h 968938"/>
                <a:gd name="connsiteX24" fmla="*/ 121272 w 970530"/>
                <a:gd name="connsiteY24" fmla="*/ 202733 h 968938"/>
                <a:gd name="connsiteX25" fmla="*/ 119005 w 970530"/>
                <a:gd name="connsiteY25" fmla="*/ 204126 h 968938"/>
                <a:gd name="connsiteX26" fmla="*/ 122128 w 970530"/>
                <a:gd name="connsiteY26" fmla="*/ 204126 h 968938"/>
                <a:gd name="connsiteX27" fmla="*/ 116771 w 970530"/>
                <a:gd name="connsiteY27" fmla="*/ 201042 h 968938"/>
                <a:gd name="connsiteX28" fmla="*/ 116771 w 970530"/>
                <a:gd name="connsiteY28" fmla="*/ 204126 h 968938"/>
                <a:gd name="connsiteX29" fmla="*/ 118666 w 970530"/>
                <a:gd name="connsiteY29" fmla="*/ 204126 h 968938"/>
                <a:gd name="connsiteX30" fmla="*/ 112292 w 970530"/>
                <a:gd name="connsiteY30" fmla="*/ 193754 h 968938"/>
                <a:gd name="connsiteX31" fmla="*/ 111919 w 970530"/>
                <a:gd name="connsiteY31" fmla="*/ 193983 h 968938"/>
                <a:gd name="connsiteX32" fmla="*/ 111919 w 970530"/>
                <a:gd name="connsiteY32" fmla="*/ 195145 h 968938"/>
                <a:gd name="connsiteX33" fmla="*/ 113147 w 970530"/>
                <a:gd name="connsiteY33" fmla="*/ 195145 h 968938"/>
                <a:gd name="connsiteX34" fmla="*/ 233958 w 970530"/>
                <a:gd name="connsiteY34" fmla="*/ 0 h 968938"/>
                <a:gd name="connsiteX35" fmla="*/ 320874 w 970530"/>
                <a:gd name="connsiteY35" fmla="*/ 8930 h 968938"/>
                <a:gd name="connsiteX36" fmla="*/ 315034 w 970530"/>
                <a:gd name="connsiteY36" fmla="*/ 21406 h 968938"/>
                <a:gd name="connsiteX37" fmla="*/ 325726 w 970530"/>
                <a:gd name="connsiteY37" fmla="*/ 22505 h 968938"/>
                <a:gd name="connsiteX38" fmla="*/ 322127 w 970530"/>
                <a:gd name="connsiteY38" fmla="*/ 30193 h 968938"/>
                <a:gd name="connsiteX39" fmla="*/ 334707 w 970530"/>
                <a:gd name="connsiteY39" fmla="*/ 31486 h 968938"/>
                <a:gd name="connsiteX40" fmla="*/ 331109 w 970530"/>
                <a:gd name="connsiteY40" fmla="*/ 39174 h 968938"/>
                <a:gd name="connsiteX41" fmla="*/ 343687 w 970530"/>
                <a:gd name="connsiteY41" fmla="*/ 40466 h 968938"/>
                <a:gd name="connsiteX42" fmla="*/ 340089 w 970530"/>
                <a:gd name="connsiteY42" fmla="*/ 48154 h 968938"/>
                <a:gd name="connsiteX43" fmla="*/ 352667 w 970530"/>
                <a:gd name="connsiteY43" fmla="*/ 49446 h 968938"/>
                <a:gd name="connsiteX44" fmla="*/ 349069 w 970530"/>
                <a:gd name="connsiteY44" fmla="*/ 57134 h 968938"/>
                <a:gd name="connsiteX45" fmla="*/ 361647 w 970530"/>
                <a:gd name="connsiteY45" fmla="*/ 58426 h 968938"/>
                <a:gd name="connsiteX46" fmla="*/ 358622 w 970530"/>
                <a:gd name="connsiteY46" fmla="*/ 64889 h 968938"/>
                <a:gd name="connsiteX47" fmla="*/ 370285 w 970530"/>
                <a:gd name="connsiteY47" fmla="*/ 64889 h 968938"/>
                <a:gd name="connsiteX48" fmla="*/ 370285 w 970530"/>
                <a:gd name="connsiteY48" fmla="*/ 67372 h 968938"/>
                <a:gd name="connsiteX49" fmla="*/ 370628 w 970530"/>
                <a:gd name="connsiteY49" fmla="*/ 67407 h 968938"/>
                <a:gd name="connsiteX50" fmla="*/ 370285 w 970530"/>
                <a:gd name="connsiteY50" fmla="*/ 68140 h 968938"/>
                <a:gd name="connsiteX51" fmla="*/ 370285 w 970530"/>
                <a:gd name="connsiteY51" fmla="*/ 75429 h 968938"/>
                <a:gd name="connsiteX52" fmla="*/ 379608 w 970530"/>
                <a:gd name="connsiteY52" fmla="*/ 76387 h 968938"/>
                <a:gd name="connsiteX53" fmla="*/ 376010 w 970530"/>
                <a:gd name="connsiteY53" fmla="*/ 84075 h 968938"/>
                <a:gd name="connsiteX54" fmla="*/ 388588 w 970530"/>
                <a:gd name="connsiteY54" fmla="*/ 85367 h 968938"/>
                <a:gd name="connsiteX55" fmla="*/ 384990 w 970530"/>
                <a:gd name="connsiteY55" fmla="*/ 93055 h 968938"/>
                <a:gd name="connsiteX56" fmla="*/ 397568 w 970530"/>
                <a:gd name="connsiteY56" fmla="*/ 94347 h 968938"/>
                <a:gd name="connsiteX57" fmla="*/ 393969 w 970530"/>
                <a:gd name="connsiteY57" fmla="*/ 102035 h 968938"/>
                <a:gd name="connsiteX58" fmla="*/ 406549 w 970530"/>
                <a:gd name="connsiteY58" fmla="*/ 103328 h 968938"/>
                <a:gd name="connsiteX59" fmla="*/ 402951 w 970530"/>
                <a:gd name="connsiteY59" fmla="*/ 111015 h 968938"/>
                <a:gd name="connsiteX60" fmla="*/ 415529 w 970530"/>
                <a:gd name="connsiteY60" fmla="*/ 112308 h 968938"/>
                <a:gd name="connsiteX61" fmla="*/ 413482 w 970530"/>
                <a:gd name="connsiteY61" fmla="*/ 116681 h 968938"/>
                <a:gd name="connsiteX62" fmla="*/ 478036 w 970530"/>
                <a:gd name="connsiteY62" fmla="*/ 116681 h 968938"/>
                <a:gd name="connsiteX63" fmla="*/ 478036 w 970530"/>
                <a:gd name="connsiteY63" fmla="*/ 10120 h 968938"/>
                <a:gd name="connsiteX64" fmla="*/ 551260 w 970530"/>
                <a:gd name="connsiteY64" fmla="*/ 10120 h 968938"/>
                <a:gd name="connsiteX65" fmla="*/ 551260 w 970530"/>
                <a:gd name="connsiteY65" fmla="*/ 23695 h 968938"/>
                <a:gd name="connsiteX66" fmla="*/ 556112 w 970530"/>
                <a:gd name="connsiteY66" fmla="*/ 23695 h 968938"/>
                <a:gd name="connsiteX67" fmla="*/ 556112 w 970530"/>
                <a:gd name="connsiteY67" fmla="*/ 32676 h 968938"/>
                <a:gd name="connsiteX68" fmla="*/ 565093 w 970530"/>
                <a:gd name="connsiteY68" fmla="*/ 32676 h 968938"/>
                <a:gd name="connsiteX69" fmla="*/ 565093 w 970530"/>
                <a:gd name="connsiteY69" fmla="*/ 41656 h 968938"/>
                <a:gd name="connsiteX70" fmla="*/ 574073 w 970530"/>
                <a:gd name="connsiteY70" fmla="*/ 41656 h 968938"/>
                <a:gd name="connsiteX71" fmla="*/ 574073 w 970530"/>
                <a:gd name="connsiteY71" fmla="*/ 50636 h 968938"/>
                <a:gd name="connsiteX72" fmla="*/ 583053 w 970530"/>
                <a:gd name="connsiteY72" fmla="*/ 50636 h 968938"/>
                <a:gd name="connsiteX73" fmla="*/ 583053 w 970530"/>
                <a:gd name="connsiteY73" fmla="*/ 59616 h 968938"/>
                <a:gd name="connsiteX74" fmla="*/ 592033 w 970530"/>
                <a:gd name="connsiteY74" fmla="*/ 59616 h 968938"/>
                <a:gd name="connsiteX75" fmla="*/ 592033 w 970530"/>
                <a:gd name="connsiteY75" fmla="*/ 68597 h 968938"/>
                <a:gd name="connsiteX76" fmla="*/ 601014 w 970530"/>
                <a:gd name="connsiteY76" fmla="*/ 68597 h 968938"/>
                <a:gd name="connsiteX77" fmla="*/ 601014 w 970530"/>
                <a:gd name="connsiteY77" fmla="*/ 77577 h 968938"/>
                <a:gd name="connsiteX78" fmla="*/ 609994 w 970530"/>
                <a:gd name="connsiteY78" fmla="*/ 77577 h 968938"/>
                <a:gd name="connsiteX79" fmla="*/ 609994 w 970530"/>
                <a:gd name="connsiteY79" fmla="*/ 86557 h 968938"/>
                <a:gd name="connsiteX80" fmla="*/ 618974 w 970530"/>
                <a:gd name="connsiteY80" fmla="*/ 86557 h 968938"/>
                <a:gd name="connsiteX81" fmla="*/ 618974 w 970530"/>
                <a:gd name="connsiteY81" fmla="*/ 95537 h 968938"/>
                <a:gd name="connsiteX82" fmla="*/ 627954 w 970530"/>
                <a:gd name="connsiteY82" fmla="*/ 95537 h 968938"/>
                <a:gd name="connsiteX83" fmla="*/ 627954 w 970530"/>
                <a:gd name="connsiteY83" fmla="*/ 104518 h 968938"/>
                <a:gd name="connsiteX84" fmla="*/ 636935 w 970530"/>
                <a:gd name="connsiteY84" fmla="*/ 104518 h 968938"/>
                <a:gd name="connsiteX85" fmla="*/ 636935 w 970530"/>
                <a:gd name="connsiteY85" fmla="*/ 113498 h 968938"/>
                <a:gd name="connsiteX86" fmla="*/ 645915 w 970530"/>
                <a:gd name="connsiteY86" fmla="*/ 113498 h 968938"/>
                <a:gd name="connsiteX87" fmla="*/ 645915 w 970530"/>
                <a:gd name="connsiteY87" fmla="*/ 122478 h 968938"/>
                <a:gd name="connsiteX88" fmla="*/ 654895 w 970530"/>
                <a:gd name="connsiteY88" fmla="*/ 122478 h 968938"/>
                <a:gd name="connsiteX89" fmla="*/ 654895 w 970530"/>
                <a:gd name="connsiteY89" fmla="*/ 131458 h 968938"/>
                <a:gd name="connsiteX90" fmla="*/ 663875 w 970530"/>
                <a:gd name="connsiteY90" fmla="*/ 131458 h 968938"/>
                <a:gd name="connsiteX91" fmla="*/ 663875 w 970530"/>
                <a:gd name="connsiteY91" fmla="*/ 140439 h 968938"/>
                <a:gd name="connsiteX92" fmla="*/ 672856 w 970530"/>
                <a:gd name="connsiteY92" fmla="*/ 140439 h 968938"/>
                <a:gd name="connsiteX93" fmla="*/ 672856 w 970530"/>
                <a:gd name="connsiteY93" fmla="*/ 149419 h 968938"/>
                <a:gd name="connsiteX94" fmla="*/ 681836 w 970530"/>
                <a:gd name="connsiteY94" fmla="*/ 149419 h 968938"/>
                <a:gd name="connsiteX95" fmla="*/ 681836 w 970530"/>
                <a:gd name="connsiteY95" fmla="*/ 158399 h 968938"/>
                <a:gd name="connsiteX96" fmla="*/ 690816 w 970530"/>
                <a:gd name="connsiteY96" fmla="*/ 158399 h 968938"/>
                <a:gd name="connsiteX97" fmla="*/ 690816 w 970530"/>
                <a:gd name="connsiteY97" fmla="*/ 167379 h 968938"/>
                <a:gd name="connsiteX98" fmla="*/ 699796 w 970530"/>
                <a:gd name="connsiteY98" fmla="*/ 167379 h 968938"/>
                <a:gd name="connsiteX99" fmla="*/ 699796 w 970530"/>
                <a:gd name="connsiteY99" fmla="*/ 176360 h 968938"/>
                <a:gd name="connsiteX100" fmla="*/ 708777 w 970530"/>
                <a:gd name="connsiteY100" fmla="*/ 176360 h 968938"/>
                <a:gd name="connsiteX101" fmla="*/ 708777 w 970530"/>
                <a:gd name="connsiteY101" fmla="*/ 185340 h 968938"/>
                <a:gd name="connsiteX102" fmla="*/ 717757 w 970530"/>
                <a:gd name="connsiteY102" fmla="*/ 185340 h 968938"/>
                <a:gd name="connsiteX103" fmla="*/ 717757 w 970530"/>
                <a:gd name="connsiteY103" fmla="*/ 194320 h 968938"/>
                <a:gd name="connsiteX104" fmla="*/ 726737 w 970530"/>
                <a:gd name="connsiteY104" fmla="*/ 194320 h 968938"/>
                <a:gd name="connsiteX105" fmla="*/ 726737 w 970530"/>
                <a:gd name="connsiteY105" fmla="*/ 203300 h 968938"/>
                <a:gd name="connsiteX106" fmla="*/ 735717 w 970530"/>
                <a:gd name="connsiteY106" fmla="*/ 203300 h 968938"/>
                <a:gd name="connsiteX107" fmla="*/ 735717 w 970530"/>
                <a:gd name="connsiteY107" fmla="*/ 212280 h 968938"/>
                <a:gd name="connsiteX108" fmla="*/ 744697 w 970530"/>
                <a:gd name="connsiteY108" fmla="*/ 212280 h 968938"/>
                <a:gd name="connsiteX109" fmla="*/ 744697 w 970530"/>
                <a:gd name="connsiteY109" fmla="*/ 221261 h 968938"/>
                <a:gd name="connsiteX110" fmla="*/ 753678 w 970530"/>
                <a:gd name="connsiteY110" fmla="*/ 221261 h 968938"/>
                <a:gd name="connsiteX111" fmla="*/ 753678 w 970530"/>
                <a:gd name="connsiteY111" fmla="*/ 230241 h 968938"/>
                <a:gd name="connsiteX112" fmla="*/ 762658 w 970530"/>
                <a:gd name="connsiteY112" fmla="*/ 230241 h 968938"/>
                <a:gd name="connsiteX113" fmla="*/ 762658 w 970530"/>
                <a:gd name="connsiteY113" fmla="*/ 239221 h 968938"/>
                <a:gd name="connsiteX114" fmla="*/ 771638 w 970530"/>
                <a:gd name="connsiteY114" fmla="*/ 239221 h 968938"/>
                <a:gd name="connsiteX115" fmla="*/ 771638 w 970530"/>
                <a:gd name="connsiteY115" fmla="*/ 248202 h 968938"/>
                <a:gd name="connsiteX116" fmla="*/ 780619 w 970530"/>
                <a:gd name="connsiteY116" fmla="*/ 248202 h 968938"/>
                <a:gd name="connsiteX117" fmla="*/ 780619 w 970530"/>
                <a:gd name="connsiteY117" fmla="*/ 256174 h 968938"/>
                <a:gd name="connsiteX118" fmla="*/ 781627 w 970530"/>
                <a:gd name="connsiteY118" fmla="*/ 257182 h 968938"/>
                <a:gd name="connsiteX119" fmla="*/ 789599 w 970530"/>
                <a:gd name="connsiteY119" fmla="*/ 257182 h 968938"/>
                <a:gd name="connsiteX120" fmla="*/ 789599 w 970530"/>
                <a:gd name="connsiteY120" fmla="*/ 265154 h 968938"/>
                <a:gd name="connsiteX121" fmla="*/ 790607 w 970530"/>
                <a:gd name="connsiteY121" fmla="*/ 266162 h 968938"/>
                <a:gd name="connsiteX122" fmla="*/ 798579 w 970530"/>
                <a:gd name="connsiteY122" fmla="*/ 266162 h 968938"/>
                <a:gd name="connsiteX123" fmla="*/ 798579 w 970530"/>
                <a:gd name="connsiteY123" fmla="*/ 274134 h 968938"/>
                <a:gd name="connsiteX124" fmla="*/ 799588 w 970530"/>
                <a:gd name="connsiteY124" fmla="*/ 275143 h 968938"/>
                <a:gd name="connsiteX125" fmla="*/ 807560 w 970530"/>
                <a:gd name="connsiteY125" fmla="*/ 275143 h 968938"/>
                <a:gd name="connsiteX126" fmla="*/ 807560 w 970530"/>
                <a:gd name="connsiteY126" fmla="*/ 283115 h 968938"/>
                <a:gd name="connsiteX127" fmla="*/ 970530 w 970530"/>
                <a:gd name="connsiteY127" fmla="*/ 446085 h 968938"/>
                <a:gd name="connsiteX128" fmla="*/ 934646 w 970530"/>
                <a:gd name="connsiteY128" fmla="*/ 561686 h 968938"/>
                <a:gd name="connsiteX129" fmla="*/ 438360 w 970530"/>
                <a:gd name="connsiteY129" fmla="*/ 968734 h 968938"/>
                <a:gd name="connsiteX130" fmla="*/ 436340 w 970530"/>
                <a:gd name="connsiteY130" fmla="*/ 968938 h 968938"/>
                <a:gd name="connsiteX131" fmla="*/ 246591 w 970530"/>
                <a:gd name="connsiteY131" fmla="*/ 779189 h 968938"/>
                <a:gd name="connsiteX132" fmla="*/ 248087 w 970530"/>
                <a:gd name="connsiteY132" fmla="*/ 777693 h 968938"/>
                <a:gd name="connsiteX133" fmla="*/ 240094 w 970530"/>
                <a:gd name="connsiteY133" fmla="*/ 768036 h 968938"/>
                <a:gd name="connsiteX134" fmla="*/ 239176 w 970530"/>
                <a:gd name="connsiteY134" fmla="*/ 768797 h 968938"/>
                <a:gd name="connsiteX135" fmla="*/ 231114 w 970530"/>
                <a:gd name="connsiteY135" fmla="*/ 759056 h 968938"/>
                <a:gd name="connsiteX136" fmla="*/ 230196 w 970530"/>
                <a:gd name="connsiteY136" fmla="*/ 759817 h 968938"/>
                <a:gd name="connsiteX137" fmla="*/ 222134 w 970530"/>
                <a:gd name="connsiteY137" fmla="*/ 750076 h 968938"/>
                <a:gd name="connsiteX138" fmla="*/ 221216 w 970530"/>
                <a:gd name="connsiteY138" fmla="*/ 750837 h 968938"/>
                <a:gd name="connsiteX139" fmla="*/ 213153 w 970530"/>
                <a:gd name="connsiteY139" fmla="*/ 741094 h 968938"/>
                <a:gd name="connsiteX140" fmla="*/ 212235 w 970530"/>
                <a:gd name="connsiteY140" fmla="*/ 741856 h 968938"/>
                <a:gd name="connsiteX141" fmla="*/ 204173 w 970530"/>
                <a:gd name="connsiteY141" fmla="*/ 732115 h 968938"/>
                <a:gd name="connsiteX142" fmla="*/ 203255 w 970530"/>
                <a:gd name="connsiteY142" fmla="*/ 732876 h 968938"/>
                <a:gd name="connsiteX143" fmla="*/ 195193 w 970530"/>
                <a:gd name="connsiteY143" fmla="*/ 723135 h 968938"/>
                <a:gd name="connsiteX144" fmla="*/ 194275 w 970530"/>
                <a:gd name="connsiteY144" fmla="*/ 723896 h 968938"/>
                <a:gd name="connsiteX145" fmla="*/ 186213 w 970530"/>
                <a:gd name="connsiteY145" fmla="*/ 714155 h 968938"/>
                <a:gd name="connsiteX146" fmla="*/ 185295 w 970530"/>
                <a:gd name="connsiteY146" fmla="*/ 714916 h 968938"/>
                <a:gd name="connsiteX147" fmla="*/ 177232 w 970530"/>
                <a:gd name="connsiteY147" fmla="*/ 705173 h 968938"/>
                <a:gd name="connsiteX148" fmla="*/ 176314 w 970530"/>
                <a:gd name="connsiteY148" fmla="*/ 705935 h 968938"/>
                <a:gd name="connsiteX149" fmla="*/ 168252 w 970530"/>
                <a:gd name="connsiteY149" fmla="*/ 696194 h 968938"/>
                <a:gd name="connsiteX150" fmla="*/ 167334 w 970530"/>
                <a:gd name="connsiteY150" fmla="*/ 696955 h 968938"/>
                <a:gd name="connsiteX151" fmla="*/ 159272 w 970530"/>
                <a:gd name="connsiteY151" fmla="*/ 687214 h 968938"/>
                <a:gd name="connsiteX152" fmla="*/ 158354 w 970530"/>
                <a:gd name="connsiteY152" fmla="*/ 687975 h 968938"/>
                <a:gd name="connsiteX153" fmla="*/ 150292 w 970530"/>
                <a:gd name="connsiteY153" fmla="*/ 678234 h 968938"/>
                <a:gd name="connsiteX154" fmla="*/ 149374 w 970530"/>
                <a:gd name="connsiteY154" fmla="*/ 678995 h 968938"/>
                <a:gd name="connsiteX155" fmla="*/ 141311 w 970530"/>
                <a:gd name="connsiteY155" fmla="*/ 669252 h 968938"/>
                <a:gd name="connsiteX156" fmla="*/ 140393 w 970530"/>
                <a:gd name="connsiteY156" fmla="*/ 670014 h 968938"/>
                <a:gd name="connsiteX157" fmla="*/ 132331 w 970530"/>
                <a:gd name="connsiteY157" fmla="*/ 660273 h 968938"/>
                <a:gd name="connsiteX158" fmla="*/ 131413 w 970530"/>
                <a:gd name="connsiteY158" fmla="*/ 661034 h 968938"/>
                <a:gd name="connsiteX159" fmla="*/ 123351 w 970530"/>
                <a:gd name="connsiteY159" fmla="*/ 651293 h 968938"/>
                <a:gd name="connsiteX160" fmla="*/ 122433 w 970530"/>
                <a:gd name="connsiteY160" fmla="*/ 652054 h 968938"/>
                <a:gd name="connsiteX161" fmla="*/ 114371 w 970530"/>
                <a:gd name="connsiteY161" fmla="*/ 642313 h 968938"/>
                <a:gd name="connsiteX162" fmla="*/ 113453 w 970530"/>
                <a:gd name="connsiteY162" fmla="*/ 643074 h 968938"/>
                <a:gd name="connsiteX163" fmla="*/ 105390 w 970530"/>
                <a:gd name="connsiteY163" fmla="*/ 633331 h 968938"/>
                <a:gd name="connsiteX164" fmla="*/ 104472 w 970530"/>
                <a:gd name="connsiteY164" fmla="*/ 634093 h 968938"/>
                <a:gd name="connsiteX165" fmla="*/ 96410 w 970530"/>
                <a:gd name="connsiteY165" fmla="*/ 624352 h 968938"/>
                <a:gd name="connsiteX166" fmla="*/ 95492 w 970530"/>
                <a:gd name="connsiteY166" fmla="*/ 625113 h 968938"/>
                <a:gd name="connsiteX167" fmla="*/ 87430 w 970530"/>
                <a:gd name="connsiteY167" fmla="*/ 615372 h 968938"/>
                <a:gd name="connsiteX168" fmla="*/ 86512 w 970530"/>
                <a:gd name="connsiteY168" fmla="*/ 616133 h 968938"/>
                <a:gd name="connsiteX169" fmla="*/ 78450 w 970530"/>
                <a:gd name="connsiteY169" fmla="*/ 606392 h 968938"/>
                <a:gd name="connsiteX170" fmla="*/ 77532 w 970530"/>
                <a:gd name="connsiteY170" fmla="*/ 607153 h 968938"/>
                <a:gd name="connsiteX171" fmla="*/ 69469 w 970530"/>
                <a:gd name="connsiteY171" fmla="*/ 597410 h 968938"/>
                <a:gd name="connsiteX172" fmla="*/ 68551 w 970530"/>
                <a:gd name="connsiteY172" fmla="*/ 598172 h 968938"/>
                <a:gd name="connsiteX173" fmla="*/ 25688 w 970530"/>
                <a:gd name="connsiteY173" fmla="*/ 546380 h 968938"/>
                <a:gd name="connsiteX174" fmla="*/ 28430 w 970530"/>
                <a:gd name="connsiteY174" fmla="*/ 541981 h 968938"/>
                <a:gd name="connsiteX175" fmla="*/ 20836 w 970530"/>
                <a:gd name="connsiteY175" fmla="*/ 532805 h 968938"/>
                <a:gd name="connsiteX176" fmla="*/ 39886 w 970530"/>
                <a:gd name="connsiteY176" fmla="*/ 482798 h 968938"/>
                <a:gd name="connsiteX177" fmla="*/ 39886 w 970530"/>
                <a:gd name="connsiteY177" fmla="*/ 299477 h 968938"/>
                <a:gd name="connsiteX178" fmla="*/ 31793 w 970530"/>
                <a:gd name="connsiteY178" fmla="*/ 299477 h 968938"/>
                <a:gd name="connsiteX179" fmla="*/ 31793 w 970530"/>
                <a:gd name="connsiteY179" fmla="*/ 290497 h 968938"/>
                <a:gd name="connsiteX180" fmla="*/ 22813 w 970530"/>
                <a:gd name="connsiteY180" fmla="*/ 290497 h 968938"/>
                <a:gd name="connsiteX181" fmla="*/ 22813 w 970530"/>
                <a:gd name="connsiteY181" fmla="*/ 281517 h 968938"/>
                <a:gd name="connsiteX182" fmla="*/ 13833 w 970530"/>
                <a:gd name="connsiteY182" fmla="*/ 281517 h 968938"/>
                <a:gd name="connsiteX183" fmla="*/ 13833 w 970530"/>
                <a:gd name="connsiteY183" fmla="*/ 272536 h 968938"/>
                <a:gd name="connsiteX184" fmla="*/ 4852 w 970530"/>
                <a:gd name="connsiteY184" fmla="*/ 272536 h 968938"/>
                <a:gd name="connsiteX185" fmla="*/ 4852 w 970530"/>
                <a:gd name="connsiteY185" fmla="*/ 258961 h 968938"/>
                <a:gd name="connsiteX186" fmla="*/ 0 w 970530"/>
                <a:gd name="connsiteY186" fmla="*/ 258961 h 968938"/>
                <a:gd name="connsiteX187" fmla="*/ 0 w 970530"/>
                <a:gd name="connsiteY187" fmla="*/ 181570 h 968938"/>
                <a:gd name="connsiteX188" fmla="*/ 97882 w 970530"/>
                <a:gd name="connsiteY188" fmla="*/ 181570 h 968938"/>
                <a:gd name="connsiteX189" fmla="*/ 94332 w 970530"/>
                <a:gd name="connsiteY189" fmla="*/ 175794 h 968938"/>
                <a:gd name="connsiteX190" fmla="*/ 91819 w 970530"/>
                <a:gd name="connsiteY190" fmla="*/ 177337 h 968938"/>
                <a:gd name="connsiteX191" fmla="*/ 85351 w 970530"/>
                <a:gd name="connsiteY191" fmla="*/ 166812 h 968938"/>
                <a:gd name="connsiteX192" fmla="*/ 82838 w 970530"/>
                <a:gd name="connsiteY192" fmla="*/ 168356 h 968938"/>
                <a:gd name="connsiteX193" fmla="*/ 17354 w 970530"/>
                <a:gd name="connsiteY193" fmla="*/ 61795 h 968938"/>
                <a:gd name="connsiteX194" fmla="*/ 19904 w 970530"/>
                <a:gd name="connsiteY194" fmla="*/ 60265 h 968938"/>
                <a:gd name="connsiteX195" fmla="*/ 12502 w 970530"/>
                <a:gd name="connsiteY195" fmla="*/ 48220 h 968938"/>
                <a:gd name="connsiteX196" fmla="*/ 75010 w 970530"/>
                <a:gd name="connsiteY196" fmla="*/ 10716 h 968938"/>
                <a:gd name="connsiteX197" fmla="*/ 97120 w 970530"/>
                <a:gd name="connsiteY197" fmla="*/ 42673 h 968938"/>
                <a:gd name="connsiteX198" fmla="*/ 97823 w 970530"/>
                <a:gd name="connsiteY198" fmla="*/ 42252 h 968938"/>
                <a:gd name="connsiteX199" fmla="*/ 104847 w 970530"/>
                <a:gd name="connsiteY199" fmla="*/ 52405 h 968938"/>
                <a:gd name="connsiteX200" fmla="*/ 106803 w 970530"/>
                <a:gd name="connsiteY200" fmla="*/ 51232 h 968938"/>
                <a:gd name="connsiteX201" fmla="*/ 113827 w 970530"/>
                <a:gd name="connsiteY201" fmla="*/ 61385 h 968938"/>
                <a:gd name="connsiteX202" fmla="*/ 115783 w 970530"/>
                <a:gd name="connsiteY202" fmla="*/ 60212 h 968938"/>
                <a:gd name="connsiteX203" fmla="*/ 122808 w 970530"/>
                <a:gd name="connsiteY203" fmla="*/ 70366 h 968938"/>
                <a:gd name="connsiteX204" fmla="*/ 124764 w 970530"/>
                <a:gd name="connsiteY204" fmla="*/ 69193 h 968938"/>
                <a:gd name="connsiteX205" fmla="*/ 131788 w 970530"/>
                <a:gd name="connsiteY205" fmla="*/ 79346 h 968938"/>
                <a:gd name="connsiteX206" fmla="*/ 133744 w 970530"/>
                <a:gd name="connsiteY206" fmla="*/ 78173 h 968938"/>
                <a:gd name="connsiteX207" fmla="*/ 140768 w 970530"/>
                <a:gd name="connsiteY207" fmla="*/ 88326 h 968938"/>
                <a:gd name="connsiteX208" fmla="*/ 142724 w 970530"/>
                <a:gd name="connsiteY208" fmla="*/ 87153 h 968938"/>
                <a:gd name="connsiteX209" fmla="*/ 149748 w 970530"/>
                <a:gd name="connsiteY209" fmla="*/ 97306 h 968938"/>
                <a:gd name="connsiteX210" fmla="*/ 151704 w 970530"/>
                <a:gd name="connsiteY210" fmla="*/ 96133 h 968938"/>
                <a:gd name="connsiteX211" fmla="*/ 158729 w 970530"/>
                <a:gd name="connsiteY211" fmla="*/ 106287 h 968938"/>
                <a:gd name="connsiteX212" fmla="*/ 160685 w 970530"/>
                <a:gd name="connsiteY212" fmla="*/ 105114 h 968938"/>
                <a:gd name="connsiteX213" fmla="*/ 160735 w 970530"/>
                <a:gd name="connsiteY213" fmla="*/ 105186 h 968938"/>
                <a:gd name="connsiteX214" fmla="*/ 160735 w 970530"/>
                <a:gd name="connsiteY214" fmla="*/ 64889 h 968938"/>
                <a:gd name="connsiteX215" fmla="*/ 216396 w 970530"/>
                <a:gd name="connsiteY215" fmla="*/ 64889 h 968938"/>
                <a:gd name="connsiteX216" fmla="*/ 233958 w 970530"/>
                <a:gd name="connsiteY216" fmla="*/ 0 h 96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970530" h="968938">
                  <a:moveTo>
                    <a:pt x="157193" y="238654"/>
                  </a:moveTo>
                  <a:lnTo>
                    <a:pt x="154926" y="240047"/>
                  </a:lnTo>
                  <a:lnTo>
                    <a:pt x="158049" y="240047"/>
                  </a:lnTo>
                  <a:close/>
                  <a:moveTo>
                    <a:pt x="152692" y="236963"/>
                  </a:moveTo>
                  <a:lnTo>
                    <a:pt x="152692" y="240047"/>
                  </a:lnTo>
                  <a:lnTo>
                    <a:pt x="154587" y="240047"/>
                  </a:lnTo>
                  <a:close/>
                  <a:moveTo>
                    <a:pt x="148213" y="229675"/>
                  </a:moveTo>
                  <a:lnTo>
                    <a:pt x="145947" y="231066"/>
                  </a:lnTo>
                  <a:lnTo>
                    <a:pt x="149068" y="231066"/>
                  </a:lnTo>
                  <a:close/>
                  <a:moveTo>
                    <a:pt x="143712" y="227983"/>
                  </a:moveTo>
                  <a:lnTo>
                    <a:pt x="143712" y="231066"/>
                  </a:lnTo>
                  <a:lnTo>
                    <a:pt x="145606" y="231066"/>
                  </a:lnTo>
                  <a:close/>
                  <a:moveTo>
                    <a:pt x="139233" y="220695"/>
                  </a:moveTo>
                  <a:lnTo>
                    <a:pt x="136967" y="222086"/>
                  </a:lnTo>
                  <a:lnTo>
                    <a:pt x="140088" y="222086"/>
                  </a:lnTo>
                  <a:close/>
                  <a:moveTo>
                    <a:pt x="134732" y="219003"/>
                  </a:moveTo>
                  <a:lnTo>
                    <a:pt x="134732" y="222086"/>
                  </a:lnTo>
                  <a:lnTo>
                    <a:pt x="136626" y="222086"/>
                  </a:lnTo>
                  <a:close/>
                  <a:moveTo>
                    <a:pt x="130253" y="211715"/>
                  </a:moveTo>
                  <a:lnTo>
                    <a:pt x="127987" y="213106"/>
                  </a:lnTo>
                  <a:lnTo>
                    <a:pt x="131108" y="213106"/>
                  </a:lnTo>
                  <a:close/>
                  <a:moveTo>
                    <a:pt x="125752" y="210023"/>
                  </a:moveTo>
                  <a:lnTo>
                    <a:pt x="125752" y="213106"/>
                  </a:lnTo>
                  <a:lnTo>
                    <a:pt x="127646" y="213106"/>
                  </a:lnTo>
                  <a:close/>
                  <a:moveTo>
                    <a:pt x="121272" y="202733"/>
                  </a:moveTo>
                  <a:lnTo>
                    <a:pt x="119005" y="204126"/>
                  </a:lnTo>
                  <a:lnTo>
                    <a:pt x="122128" y="204126"/>
                  </a:lnTo>
                  <a:close/>
                  <a:moveTo>
                    <a:pt x="116771" y="201042"/>
                  </a:moveTo>
                  <a:lnTo>
                    <a:pt x="116771" y="204126"/>
                  </a:lnTo>
                  <a:lnTo>
                    <a:pt x="118666" y="204126"/>
                  </a:lnTo>
                  <a:close/>
                  <a:moveTo>
                    <a:pt x="112292" y="193754"/>
                  </a:moveTo>
                  <a:lnTo>
                    <a:pt x="111919" y="193983"/>
                  </a:lnTo>
                  <a:lnTo>
                    <a:pt x="111919" y="195145"/>
                  </a:lnTo>
                  <a:lnTo>
                    <a:pt x="113147" y="195145"/>
                  </a:lnTo>
                  <a:close/>
                  <a:moveTo>
                    <a:pt x="233958" y="0"/>
                  </a:moveTo>
                  <a:lnTo>
                    <a:pt x="320874" y="8930"/>
                  </a:lnTo>
                  <a:lnTo>
                    <a:pt x="315034" y="21406"/>
                  </a:lnTo>
                  <a:lnTo>
                    <a:pt x="325726" y="22505"/>
                  </a:lnTo>
                  <a:lnTo>
                    <a:pt x="322127" y="30193"/>
                  </a:lnTo>
                  <a:lnTo>
                    <a:pt x="334707" y="31486"/>
                  </a:lnTo>
                  <a:lnTo>
                    <a:pt x="331109" y="39174"/>
                  </a:lnTo>
                  <a:lnTo>
                    <a:pt x="343687" y="40466"/>
                  </a:lnTo>
                  <a:lnTo>
                    <a:pt x="340089" y="48154"/>
                  </a:lnTo>
                  <a:lnTo>
                    <a:pt x="352667" y="49446"/>
                  </a:lnTo>
                  <a:lnTo>
                    <a:pt x="349069" y="57134"/>
                  </a:lnTo>
                  <a:lnTo>
                    <a:pt x="361647" y="58426"/>
                  </a:lnTo>
                  <a:lnTo>
                    <a:pt x="358622" y="64889"/>
                  </a:lnTo>
                  <a:lnTo>
                    <a:pt x="370285" y="64889"/>
                  </a:lnTo>
                  <a:lnTo>
                    <a:pt x="370285" y="67372"/>
                  </a:lnTo>
                  <a:lnTo>
                    <a:pt x="370628" y="67407"/>
                  </a:lnTo>
                  <a:lnTo>
                    <a:pt x="370285" y="68140"/>
                  </a:lnTo>
                  <a:lnTo>
                    <a:pt x="370285" y="75429"/>
                  </a:lnTo>
                  <a:lnTo>
                    <a:pt x="379608" y="76387"/>
                  </a:lnTo>
                  <a:lnTo>
                    <a:pt x="376010" y="84075"/>
                  </a:lnTo>
                  <a:lnTo>
                    <a:pt x="388588" y="85367"/>
                  </a:lnTo>
                  <a:lnTo>
                    <a:pt x="384990" y="93055"/>
                  </a:lnTo>
                  <a:lnTo>
                    <a:pt x="397568" y="94347"/>
                  </a:lnTo>
                  <a:lnTo>
                    <a:pt x="393969" y="102035"/>
                  </a:lnTo>
                  <a:lnTo>
                    <a:pt x="406549" y="103328"/>
                  </a:lnTo>
                  <a:lnTo>
                    <a:pt x="402951" y="111015"/>
                  </a:lnTo>
                  <a:lnTo>
                    <a:pt x="415529" y="112308"/>
                  </a:lnTo>
                  <a:lnTo>
                    <a:pt x="413482" y="116681"/>
                  </a:lnTo>
                  <a:lnTo>
                    <a:pt x="478036" y="116681"/>
                  </a:lnTo>
                  <a:lnTo>
                    <a:pt x="478036" y="10120"/>
                  </a:lnTo>
                  <a:lnTo>
                    <a:pt x="551260" y="10120"/>
                  </a:lnTo>
                  <a:lnTo>
                    <a:pt x="551260" y="23695"/>
                  </a:lnTo>
                  <a:lnTo>
                    <a:pt x="556112" y="23695"/>
                  </a:lnTo>
                  <a:lnTo>
                    <a:pt x="556112" y="32676"/>
                  </a:lnTo>
                  <a:lnTo>
                    <a:pt x="565093" y="32676"/>
                  </a:lnTo>
                  <a:lnTo>
                    <a:pt x="565093" y="41656"/>
                  </a:lnTo>
                  <a:lnTo>
                    <a:pt x="574073" y="41656"/>
                  </a:lnTo>
                  <a:lnTo>
                    <a:pt x="574073" y="50636"/>
                  </a:lnTo>
                  <a:lnTo>
                    <a:pt x="583053" y="50636"/>
                  </a:lnTo>
                  <a:lnTo>
                    <a:pt x="583053" y="59616"/>
                  </a:lnTo>
                  <a:lnTo>
                    <a:pt x="592033" y="59616"/>
                  </a:lnTo>
                  <a:lnTo>
                    <a:pt x="592033" y="68597"/>
                  </a:lnTo>
                  <a:lnTo>
                    <a:pt x="601014" y="68597"/>
                  </a:lnTo>
                  <a:lnTo>
                    <a:pt x="601014" y="77577"/>
                  </a:lnTo>
                  <a:lnTo>
                    <a:pt x="609994" y="77577"/>
                  </a:lnTo>
                  <a:lnTo>
                    <a:pt x="609994" y="86557"/>
                  </a:lnTo>
                  <a:lnTo>
                    <a:pt x="618974" y="86557"/>
                  </a:lnTo>
                  <a:lnTo>
                    <a:pt x="618974" y="95537"/>
                  </a:lnTo>
                  <a:lnTo>
                    <a:pt x="627954" y="95537"/>
                  </a:lnTo>
                  <a:lnTo>
                    <a:pt x="627954" y="104518"/>
                  </a:lnTo>
                  <a:lnTo>
                    <a:pt x="636935" y="104518"/>
                  </a:lnTo>
                  <a:lnTo>
                    <a:pt x="636935" y="113498"/>
                  </a:lnTo>
                  <a:lnTo>
                    <a:pt x="645915" y="113498"/>
                  </a:lnTo>
                  <a:lnTo>
                    <a:pt x="645915" y="122478"/>
                  </a:lnTo>
                  <a:lnTo>
                    <a:pt x="654895" y="122478"/>
                  </a:lnTo>
                  <a:lnTo>
                    <a:pt x="654895" y="131458"/>
                  </a:lnTo>
                  <a:lnTo>
                    <a:pt x="663875" y="131458"/>
                  </a:lnTo>
                  <a:lnTo>
                    <a:pt x="663875" y="140439"/>
                  </a:lnTo>
                  <a:lnTo>
                    <a:pt x="672856" y="140439"/>
                  </a:lnTo>
                  <a:lnTo>
                    <a:pt x="672856" y="149419"/>
                  </a:lnTo>
                  <a:lnTo>
                    <a:pt x="681836" y="149419"/>
                  </a:lnTo>
                  <a:lnTo>
                    <a:pt x="681836" y="158399"/>
                  </a:lnTo>
                  <a:lnTo>
                    <a:pt x="690816" y="158399"/>
                  </a:lnTo>
                  <a:lnTo>
                    <a:pt x="690816" y="167379"/>
                  </a:lnTo>
                  <a:lnTo>
                    <a:pt x="699796" y="167379"/>
                  </a:lnTo>
                  <a:lnTo>
                    <a:pt x="699796" y="176360"/>
                  </a:lnTo>
                  <a:lnTo>
                    <a:pt x="708777" y="176360"/>
                  </a:lnTo>
                  <a:lnTo>
                    <a:pt x="708777" y="185340"/>
                  </a:lnTo>
                  <a:lnTo>
                    <a:pt x="717757" y="185340"/>
                  </a:lnTo>
                  <a:lnTo>
                    <a:pt x="717757" y="194320"/>
                  </a:lnTo>
                  <a:lnTo>
                    <a:pt x="726737" y="194320"/>
                  </a:lnTo>
                  <a:lnTo>
                    <a:pt x="726737" y="203300"/>
                  </a:lnTo>
                  <a:lnTo>
                    <a:pt x="735717" y="203300"/>
                  </a:lnTo>
                  <a:lnTo>
                    <a:pt x="735717" y="212280"/>
                  </a:lnTo>
                  <a:lnTo>
                    <a:pt x="744697" y="212280"/>
                  </a:lnTo>
                  <a:lnTo>
                    <a:pt x="744697" y="221261"/>
                  </a:lnTo>
                  <a:lnTo>
                    <a:pt x="753678" y="221261"/>
                  </a:lnTo>
                  <a:lnTo>
                    <a:pt x="753678" y="230241"/>
                  </a:lnTo>
                  <a:lnTo>
                    <a:pt x="762658" y="230241"/>
                  </a:lnTo>
                  <a:lnTo>
                    <a:pt x="762658" y="239221"/>
                  </a:lnTo>
                  <a:lnTo>
                    <a:pt x="771638" y="239221"/>
                  </a:lnTo>
                  <a:lnTo>
                    <a:pt x="771638" y="248202"/>
                  </a:lnTo>
                  <a:lnTo>
                    <a:pt x="780619" y="248202"/>
                  </a:lnTo>
                  <a:lnTo>
                    <a:pt x="780619" y="256174"/>
                  </a:lnTo>
                  <a:lnTo>
                    <a:pt x="781627" y="257182"/>
                  </a:lnTo>
                  <a:lnTo>
                    <a:pt x="789599" y="257182"/>
                  </a:lnTo>
                  <a:lnTo>
                    <a:pt x="789599" y="265154"/>
                  </a:lnTo>
                  <a:lnTo>
                    <a:pt x="790607" y="266162"/>
                  </a:lnTo>
                  <a:lnTo>
                    <a:pt x="798579" y="266162"/>
                  </a:lnTo>
                  <a:lnTo>
                    <a:pt x="798579" y="274134"/>
                  </a:lnTo>
                  <a:lnTo>
                    <a:pt x="799588" y="275143"/>
                  </a:lnTo>
                  <a:lnTo>
                    <a:pt x="807560" y="275143"/>
                  </a:lnTo>
                  <a:lnTo>
                    <a:pt x="807560" y="283115"/>
                  </a:lnTo>
                  <a:lnTo>
                    <a:pt x="970530" y="446085"/>
                  </a:lnTo>
                  <a:lnTo>
                    <a:pt x="934646" y="561686"/>
                  </a:lnTo>
                  <a:cubicBezTo>
                    <a:pt x="847432" y="767882"/>
                    <a:pt x="662752" y="922817"/>
                    <a:pt x="438360" y="968734"/>
                  </a:cubicBezTo>
                  <a:lnTo>
                    <a:pt x="436340" y="968938"/>
                  </a:lnTo>
                  <a:lnTo>
                    <a:pt x="246591" y="779189"/>
                  </a:lnTo>
                  <a:lnTo>
                    <a:pt x="248087" y="777693"/>
                  </a:lnTo>
                  <a:lnTo>
                    <a:pt x="240094" y="768036"/>
                  </a:lnTo>
                  <a:lnTo>
                    <a:pt x="239176" y="768797"/>
                  </a:lnTo>
                  <a:lnTo>
                    <a:pt x="231114" y="759056"/>
                  </a:lnTo>
                  <a:lnTo>
                    <a:pt x="230196" y="759817"/>
                  </a:lnTo>
                  <a:lnTo>
                    <a:pt x="222134" y="750076"/>
                  </a:lnTo>
                  <a:lnTo>
                    <a:pt x="221216" y="750837"/>
                  </a:lnTo>
                  <a:lnTo>
                    <a:pt x="213153" y="741094"/>
                  </a:lnTo>
                  <a:lnTo>
                    <a:pt x="212235" y="741856"/>
                  </a:lnTo>
                  <a:lnTo>
                    <a:pt x="204173" y="732115"/>
                  </a:lnTo>
                  <a:lnTo>
                    <a:pt x="203255" y="732876"/>
                  </a:lnTo>
                  <a:lnTo>
                    <a:pt x="195193" y="723135"/>
                  </a:lnTo>
                  <a:lnTo>
                    <a:pt x="194275" y="723896"/>
                  </a:lnTo>
                  <a:lnTo>
                    <a:pt x="186213" y="714155"/>
                  </a:lnTo>
                  <a:lnTo>
                    <a:pt x="185295" y="714916"/>
                  </a:lnTo>
                  <a:lnTo>
                    <a:pt x="177232" y="705173"/>
                  </a:lnTo>
                  <a:lnTo>
                    <a:pt x="176314" y="705935"/>
                  </a:lnTo>
                  <a:lnTo>
                    <a:pt x="168252" y="696194"/>
                  </a:lnTo>
                  <a:lnTo>
                    <a:pt x="167334" y="696955"/>
                  </a:lnTo>
                  <a:lnTo>
                    <a:pt x="159272" y="687214"/>
                  </a:lnTo>
                  <a:lnTo>
                    <a:pt x="158354" y="687975"/>
                  </a:lnTo>
                  <a:lnTo>
                    <a:pt x="150292" y="678234"/>
                  </a:lnTo>
                  <a:lnTo>
                    <a:pt x="149374" y="678995"/>
                  </a:lnTo>
                  <a:lnTo>
                    <a:pt x="141311" y="669252"/>
                  </a:lnTo>
                  <a:lnTo>
                    <a:pt x="140393" y="670014"/>
                  </a:lnTo>
                  <a:lnTo>
                    <a:pt x="132331" y="660273"/>
                  </a:lnTo>
                  <a:lnTo>
                    <a:pt x="131413" y="661034"/>
                  </a:lnTo>
                  <a:lnTo>
                    <a:pt x="123351" y="651293"/>
                  </a:lnTo>
                  <a:lnTo>
                    <a:pt x="122433" y="652054"/>
                  </a:lnTo>
                  <a:lnTo>
                    <a:pt x="114371" y="642313"/>
                  </a:lnTo>
                  <a:lnTo>
                    <a:pt x="113453" y="643074"/>
                  </a:lnTo>
                  <a:lnTo>
                    <a:pt x="105390" y="633331"/>
                  </a:lnTo>
                  <a:lnTo>
                    <a:pt x="104472" y="634093"/>
                  </a:lnTo>
                  <a:lnTo>
                    <a:pt x="96410" y="624352"/>
                  </a:lnTo>
                  <a:lnTo>
                    <a:pt x="95492" y="625113"/>
                  </a:lnTo>
                  <a:lnTo>
                    <a:pt x="87430" y="615372"/>
                  </a:lnTo>
                  <a:lnTo>
                    <a:pt x="86512" y="616133"/>
                  </a:lnTo>
                  <a:lnTo>
                    <a:pt x="78450" y="606392"/>
                  </a:lnTo>
                  <a:lnTo>
                    <a:pt x="77532" y="607153"/>
                  </a:lnTo>
                  <a:lnTo>
                    <a:pt x="69469" y="597410"/>
                  </a:lnTo>
                  <a:lnTo>
                    <a:pt x="68551" y="598172"/>
                  </a:lnTo>
                  <a:lnTo>
                    <a:pt x="25688" y="546380"/>
                  </a:lnTo>
                  <a:lnTo>
                    <a:pt x="28430" y="541981"/>
                  </a:lnTo>
                  <a:lnTo>
                    <a:pt x="20836" y="532805"/>
                  </a:lnTo>
                  <a:cubicBezTo>
                    <a:pt x="33536" y="518914"/>
                    <a:pt x="39886" y="502245"/>
                    <a:pt x="39886" y="482798"/>
                  </a:cubicBezTo>
                  <a:lnTo>
                    <a:pt x="39886" y="299477"/>
                  </a:lnTo>
                  <a:lnTo>
                    <a:pt x="31793" y="299477"/>
                  </a:lnTo>
                  <a:lnTo>
                    <a:pt x="31793" y="290497"/>
                  </a:lnTo>
                  <a:lnTo>
                    <a:pt x="22813" y="290497"/>
                  </a:lnTo>
                  <a:lnTo>
                    <a:pt x="22813" y="281517"/>
                  </a:lnTo>
                  <a:lnTo>
                    <a:pt x="13833" y="281517"/>
                  </a:lnTo>
                  <a:lnTo>
                    <a:pt x="13833" y="272536"/>
                  </a:lnTo>
                  <a:lnTo>
                    <a:pt x="4852" y="272536"/>
                  </a:lnTo>
                  <a:lnTo>
                    <a:pt x="4852" y="258961"/>
                  </a:lnTo>
                  <a:lnTo>
                    <a:pt x="0" y="258961"/>
                  </a:lnTo>
                  <a:lnTo>
                    <a:pt x="0" y="181570"/>
                  </a:lnTo>
                  <a:lnTo>
                    <a:pt x="97882" y="181570"/>
                  </a:lnTo>
                  <a:lnTo>
                    <a:pt x="94332" y="175794"/>
                  </a:lnTo>
                  <a:lnTo>
                    <a:pt x="91819" y="177337"/>
                  </a:lnTo>
                  <a:lnTo>
                    <a:pt x="85351" y="166812"/>
                  </a:lnTo>
                  <a:lnTo>
                    <a:pt x="82838" y="168356"/>
                  </a:lnTo>
                  <a:cubicBezTo>
                    <a:pt x="62201" y="129859"/>
                    <a:pt x="40372" y="94339"/>
                    <a:pt x="17354" y="61795"/>
                  </a:cubicBezTo>
                  <a:lnTo>
                    <a:pt x="19904" y="60265"/>
                  </a:lnTo>
                  <a:lnTo>
                    <a:pt x="12502" y="48220"/>
                  </a:lnTo>
                  <a:lnTo>
                    <a:pt x="75010" y="10716"/>
                  </a:lnTo>
                  <a:lnTo>
                    <a:pt x="97120" y="42673"/>
                  </a:lnTo>
                  <a:lnTo>
                    <a:pt x="97823" y="42252"/>
                  </a:lnTo>
                  <a:lnTo>
                    <a:pt x="104847" y="52405"/>
                  </a:lnTo>
                  <a:lnTo>
                    <a:pt x="106803" y="51232"/>
                  </a:lnTo>
                  <a:lnTo>
                    <a:pt x="113827" y="61385"/>
                  </a:lnTo>
                  <a:lnTo>
                    <a:pt x="115783" y="60212"/>
                  </a:lnTo>
                  <a:lnTo>
                    <a:pt x="122808" y="70366"/>
                  </a:lnTo>
                  <a:lnTo>
                    <a:pt x="124764" y="69193"/>
                  </a:lnTo>
                  <a:lnTo>
                    <a:pt x="131788" y="79346"/>
                  </a:lnTo>
                  <a:lnTo>
                    <a:pt x="133744" y="78173"/>
                  </a:lnTo>
                  <a:lnTo>
                    <a:pt x="140768" y="88326"/>
                  </a:lnTo>
                  <a:lnTo>
                    <a:pt x="142724" y="87153"/>
                  </a:lnTo>
                  <a:lnTo>
                    <a:pt x="149748" y="97306"/>
                  </a:lnTo>
                  <a:lnTo>
                    <a:pt x="151704" y="96133"/>
                  </a:lnTo>
                  <a:lnTo>
                    <a:pt x="158729" y="106287"/>
                  </a:lnTo>
                  <a:lnTo>
                    <a:pt x="160685" y="105114"/>
                  </a:lnTo>
                  <a:lnTo>
                    <a:pt x="160735" y="105186"/>
                  </a:lnTo>
                  <a:lnTo>
                    <a:pt x="160735" y="64889"/>
                  </a:lnTo>
                  <a:lnTo>
                    <a:pt x="216396" y="64889"/>
                  </a:lnTo>
                  <a:cubicBezTo>
                    <a:pt x="222746" y="44847"/>
                    <a:pt x="228600" y="23217"/>
                    <a:pt x="233958" y="0"/>
                  </a:cubicBezTo>
                  <a:close/>
                </a:path>
              </a:pathLst>
            </a:custGeom>
            <a:gradFill>
              <a:gsLst>
                <a:gs pos="0">
                  <a:schemeClr val="accent1">
                    <a:lumMod val="50000"/>
                    <a:alpha val="52000"/>
                  </a:schemeClr>
                </a:gs>
                <a:gs pos="100000">
                  <a:schemeClr val="accent1">
                    <a:lumMod val="50000"/>
                    <a:alpha val="0"/>
                  </a:schemeClr>
                </a:gs>
              </a:gsLst>
              <a:lin ang="2700000" scaled="0"/>
            </a:gradFill>
            <a:ln>
              <a:noFill/>
            </a:ln>
            <a:effectLst/>
          </p:spPr>
          <p:txBody>
            <a:bodyPr/>
            <a:lstStyle/>
            <a:p>
              <a:pPr eaLnBrk="1" fontAlgn="auto" hangingPunct="1">
                <a:spcBef>
                  <a:spcPts val="0"/>
                </a:spcBef>
                <a:spcAft>
                  <a:spcPts val="0"/>
                </a:spcAft>
                <a:defRPr/>
              </a:pPr>
              <a:endParaRPr lang="zh-CN" altLang="en-US" sz="4000" b="1">
                <a:solidFill>
                  <a:schemeClr val="bg1"/>
                </a:solidFill>
                <a:latin typeface="+mn-lt"/>
                <a:ea typeface="+mn-ea"/>
              </a:endParaRPr>
            </a:p>
          </p:txBody>
        </p:sp>
        <p:sp>
          <p:nvSpPr>
            <p:cNvPr id="7" name="文本框 4"/>
            <p:cNvSpPr>
              <a:spLocks/>
            </p:cNvSpPr>
            <p:nvPr>
              <p:custDataLst>
                <p:tags r:id="rId17"/>
              </p:custDataLst>
            </p:nvPr>
          </p:nvSpPr>
          <p:spPr bwMode="auto">
            <a:xfrm>
              <a:off x="3557166" y="1932037"/>
              <a:ext cx="590550" cy="587375"/>
            </a:xfrm>
            <a:custGeom>
              <a:avLst/>
              <a:gdLst>
                <a:gd name="T0" fmla="*/ 232172 w 591741"/>
                <a:gd name="T1" fmla="*/ 336352 h 586680"/>
                <a:gd name="T2" fmla="*/ 298847 w 591741"/>
                <a:gd name="T3" fmla="*/ 300633 h 586680"/>
                <a:gd name="T4" fmla="*/ 232172 w 591741"/>
                <a:gd name="T5" fmla="*/ 213717 h 586680"/>
                <a:gd name="T6" fmla="*/ 298847 w 591741"/>
                <a:gd name="T7" fmla="*/ 249436 h 586680"/>
                <a:gd name="T8" fmla="*/ 232172 w 591741"/>
                <a:gd name="T9" fmla="*/ 213717 h 586680"/>
                <a:gd name="T10" fmla="*/ 232172 w 591741"/>
                <a:gd name="T11" fmla="*/ 162520 h 586680"/>
                <a:gd name="T12" fmla="*/ 298847 w 591741"/>
                <a:gd name="T13" fmla="*/ 126802 h 586680"/>
                <a:gd name="T14" fmla="*/ 75010 w 591741"/>
                <a:gd name="T15" fmla="*/ 10716 h 586680"/>
                <a:gd name="T16" fmla="*/ 77986 w 591741"/>
                <a:gd name="T17" fmla="*/ 154781 h 586680"/>
                <a:gd name="T18" fmla="*/ 75010 w 591741"/>
                <a:gd name="T19" fmla="*/ 10716 h 586680"/>
                <a:gd name="T20" fmla="*/ 551260 w 591741"/>
                <a:gd name="T21" fmla="*/ 10120 h 586680"/>
                <a:gd name="T22" fmla="*/ 591741 w 591741"/>
                <a:gd name="T23" fmla="*/ 116681 h 586680"/>
                <a:gd name="T24" fmla="*/ 551260 w 591741"/>
                <a:gd name="T25" fmla="*/ 193477 h 586680"/>
                <a:gd name="T26" fmla="*/ 534293 w 591741"/>
                <a:gd name="T27" fmla="*/ 557957 h 586680"/>
                <a:gd name="T28" fmla="*/ 407789 w 591741"/>
                <a:gd name="T29" fmla="*/ 585192 h 586680"/>
                <a:gd name="T30" fmla="*/ 447675 w 591741"/>
                <a:gd name="T31" fmla="*/ 510183 h 586680"/>
                <a:gd name="T32" fmla="*/ 478036 w 591741"/>
                <a:gd name="T33" fmla="*/ 193477 h 586680"/>
                <a:gd name="T34" fmla="*/ 383977 w 591741"/>
                <a:gd name="T35" fmla="*/ 116681 h 586680"/>
                <a:gd name="T36" fmla="*/ 478036 w 591741"/>
                <a:gd name="T37" fmla="*/ 10120 h 586680"/>
                <a:gd name="T38" fmla="*/ 320874 w 591741"/>
                <a:gd name="T39" fmla="*/ 8930 h 586680"/>
                <a:gd name="T40" fmla="*/ 370285 w 591741"/>
                <a:gd name="T41" fmla="*/ 64889 h 586680"/>
                <a:gd name="T42" fmla="*/ 426839 w 591741"/>
                <a:gd name="T43" fmla="*/ 234553 h 586680"/>
                <a:gd name="T44" fmla="*/ 410170 w 591741"/>
                <a:gd name="T45" fmla="*/ 398859 h 586680"/>
                <a:gd name="T46" fmla="*/ 370285 w 591741"/>
                <a:gd name="T47" fmla="*/ 504825 h 586680"/>
                <a:gd name="T48" fmla="*/ 309563 w 591741"/>
                <a:gd name="T49" fmla="*/ 586085 h 586680"/>
                <a:gd name="T50" fmla="*/ 223242 w 591741"/>
                <a:gd name="T51" fmla="*/ 515541 h 586680"/>
                <a:gd name="T52" fmla="*/ 298847 w 591741"/>
                <a:gd name="T53" fmla="*/ 492919 h 586680"/>
                <a:gd name="T54" fmla="*/ 168474 w 591741"/>
                <a:gd name="T55" fmla="*/ 548283 h 586680"/>
                <a:gd name="T56" fmla="*/ 63699 w 591741"/>
                <a:gd name="T57" fmla="*/ 584597 h 586680"/>
                <a:gd name="T58" fmla="*/ 39886 w 591741"/>
                <a:gd name="T59" fmla="*/ 482798 h 586680"/>
                <a:gd name="T60" fmla="*/ 0 w 591741"/>
                <a:gd name="T61" fmla="*/ 258961 h 586680"/>
                <a:gd name="T62" fmla="*/ 111919 w 591741"/>
                <a:gd name="T63" fmla="*/ 181570 h 586680"/>
                <a:gd name="T64" fmla="*/ 160735 w 591741"/>
                <a:gd name="T65" fmla="*/ 420291 h 586680"/>
                <a:gd name="T66" fmla="*/ 257473 w 591741"/>
                <a:gd name="T67" fmla="*/ 398264 h 586680"/>
                <a:gd name="T68" fmla="*/ 133945 w 591741"/>
                <a:gd name="T69" fmla="*/ 336352 h 586680"/>
                <a:gd name="T70" fmla="*/ 160735 w 591741"/>
                <a:gd name="T71" fmla="*/ 64889 h 586680"/>
                <a:gd name="T72" fmla="*/ 233958 w 591741"/>
                <a:gd name="T73" fmla="*/ 0 h 586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1741" h="586680">
                  <a:moveTo>
                    <a:pt x="232172" y="300633"/>
                  </a:moveTo>
                  <a:lnTo>
                    <a:pt x="232172" y="336352"/>
                  </a:lnTo>
                  <a:lnTo>
                    <a:pt x="298847" y="336352"/>
                  </a:lnTo>
                  <a:lnTo>
                    <a:pt x="298847" y="300633"/>
                  </a:lnTo>
                  <a:lnTo>
                    <a:pt x="232172" y="300633"/>
                  </a:lnTo>
                  <a:close/>
                  <a:moveTo>
                    <a:pt x="232172" y="213717"/>
                  </a:moveTo>
                  <a:lnTo>
                    <a:pt x="232172" y="249436"/>
                  </a:lnTo>
                  <a:lnTo>
                    <a:pt x="298847" y="249436"/>
                  </a:lnTo>
                  <a:lnTo>
                    <a:pt x="298847" y="213717"/>
                  </a:lnTo>
                  <a:lnTo>
                    <a:pt x="232172" y="213717"/>
                  </a:lnTo>
                  <a:close/>
                  <a:moveTo>
                    <a:pt x="232172" y="126802"/>
                  </a:moveTo>
                  <a:lnTo>
                    <a:pt x="232172" y="162520"/>
                  </a:lnTo>
                  <a:lnTo>
                    <a:pt x="298847" y="162520"/>
                  </a:lnTo>
                  <a:lnTo>
                    <a:pt x="298847" y="126802"/>
                  </a:lnTo>
                  <a:lnTo>
                    <a:pt x="232172" y="126802"/>
                  </a:lnTo>
                  <a:close/>
                  <a:moveTo>
                    <a:pt x="75010" y="10716"/>
                  </a:moveTo>
                  <a:cubicBezTo>
                    <a:pt x="101600" y="46037"/>
                    <a:pt x="125214" y="80169"/>
                    <a:pt x="145852" y="113109"/>
                  </a:cubicBezTo>
                  <a:cubicBezTo>
                    <a:pt x="124024" y="126206"/>
                    <a:pt x="101402" y="140097"/>
                    <a:pt x="77986" y="154781"/>
                  </a:cubicBezTo>
                  <a:cubicBezTo>
                    <a:pt x="57349" y="116284"/>
                    <a:pt x="35520" y="80764"/>
                    <a:pt x="12502" y="48220"/>
                  </a:cubicBezTo>
                  <a:lnTo>
                    <a:pt x="75010" y="10716"/>
                  </a:lnTo>
                  <a:close/>
                  <a:moveTo>
                    <a:pt x="478036" y="10120"/>
                  </a:moveTo>
                  <a:lnTo>
                    <a:pt x="551260" y="10120"/>
                  </a:lnTo>
                  <a:lnTo>
                    <a:pt x="551260" y="116681"/>
                  </a:lnTo>
                  <a:lnTo>
                    <a:pt x="591741" y="116681"/>
                  </a:lnTo>
                  <a:lnTo>
                    <a:pt x="591741" y="193477"/>
                  </a:lnTo>
                  <a:lnTo>
                    <a:pt x="551260" y="193477"/>
                  </a:lnTo>
                  <a:lnTo>
                    <a:pt x="551260" y="490538"/>
                  </a:lnTo>
                  <a:cubicBezTo>
                    <a:pt x="551260" y="520105"/>
                    <a:pt x="545604" y="542578"/>
                    <a:pt x="534293" y="557957"/>
                  </a:cubicBezTo>
                  <a:cubicBezTo>
                    <a:pt x="522982" y="573336"/>
                    <a:pt x="507008" y="581670"/>
                    <a:pt x="486370" y="582960"/>
                  </a:cubicBezTo>
                  <a:cubicBezTo>
                    <a:pt x="465733" y="584250"/>
                    <a:pt x="439539" y="584994"/>
                    <a:pt x="407789" y="585192"/>
                  </a:cubicBezTo>
                  <a:cubicBezTo>
                    <a:pt x="404614" y="558602"/>
                    <a:pt x="399653" y="533003"/>
                    <a:pt x="392906" y="508397"/>
                  </a:cubicBezTo>
                  <a:cubicBezTo>
                    <a:pt x="410766" y="509588"/>
                    <a:pt x="429022" y="510183"/>
                    <a:pt x="447675" y="510183"/>
                  </a:cubicBezTo>
                  <a:cubicBezTo>
                    <a:pt x="467916" y="510183"/>
                    <a:pt x="478036" y="499269"/>
                    <a:pt x="478036" y="477441"/>
                  </a:cubicBezTo>
                  <a:lnTo>
                    <a:pt x="478036" y="193477"/>
                  </a:lnTo>
                  <a:lnTo>
                    <a:pt x="383977" y="193477"/>
                  </a:lnTo>
                  <a:lnTo>
                    <a:pt x="383977" y="116681"/>
                  </a:lnTo>
                  <a:lnTo>
                    <a:pt x="478036" y="116681"/>
                  </a:lnTo>
                  <a:lnTo>
                    <a:pt x="478036" y="10120"/>
                  </a:lnTo>
                  <a:close/>
                  <a:moveTo>
                    <a:pt x="233958" y="0"/>
                  </a:moveTo>
                  <a:lnTo>
                    <a:pt x="320874" y="8930"/>
                  </a:lnTo>
                  <a:cubicBezTo>
                    <a:pt x="312539" y="27384"/>
                    <a:pt x="303808" y="46037"/>
                    <a:pt x="294680" y="64889"/>
                  </a:cubicBezTo>
                  <a:lnTo>
                    <a:pt x="370285" y="64889"/>
                  </a:lnTo>
                  <a:lnTo>
                    <a:pt x="370285" y="255091"/>
                  </a:lnTo>
                  <a:lnTo>
                    <a:pt x="426839" y="234553"/>
                  </a:lnTo>
                  <a:cubicBezTo>
                    <a:pt x="448667" y="288925"/>
                    <a:pt x="464939" y="336153"/>
                    <a:pt x="475655" y="376237"/>
                  </a:cubicBezTo>
                  <a:lnTo>
                    <a:pt x="410170" y="398859"/>
                  </a:lnTo>
                  <a:cubicBezTo>
                    <a:pt x="398463" y="357386"/>
                    <a:pt x="385167" y="314127"/>
                    <a:pt x="370285" y="269081"/>
                  </a:cubicBezTo>
                  <a:lnTo>
                    <a:pt x="370285" y="504825"/>
                  </a:lnTo>
                  <a:cubicBezTo>
                    <a:pt x="370285" y="531614"/>
                    <a:pt x="364976" y="551755"/>
                    <a:pt x="354360" y="565249"/>
                  </a:cubicBezTo>
                  <a:cubicBezTo>
                    <a:pt x="343743" y="578743"/>
                    <a:pt x="328811" y="585688"/>
                    <a:pt x="309563" y="586085"/>
                  </a:cubicBezTo>
                  <a:cubicBezTo>
                    <a:pt x="290314" y="586482"/>
                    <a:pt x="266105" y="586680"/>
                    <a:pt x="236935" y="586680"/>
                  </a:cubicBezTo>
                  <a:cubicBezTo>
                    <a:pt x="233363" y="563066"/>
                    <a:pt x="228799" y="539353"/>
                    <a:pt x="223242" y="515541"/>
                  </a:cubicBezTo>
                  <a:cubicBezTo>
                    <a:pt x="245070" y="518319"/>
                    <a:pt x="262136" y="519708"/>
                    <a:pt x="274439" y="519708"/>
                  </a:cubicBezTo>
                  <a:cubicBezTo>
                    <a:pt x="290711" y="519708"/>
                    <a:pt x="298847" y="510778"/>
                    <a:pt x="298847" y="492919"/>
                  </a:cubicBezTo>
                  <a:lnTo>
                    <a:pt x="298847" y="439936"/>
                  </a:lnTo>
                  <a:cubicBezTo>
                    <a:pt x="257969" y="484188"/>
                    <a:pt x="214511" y="520303"/>
                    <a:pt x="168474" y="548283"/>
                  </a:cubicBezTo>
                  <a:cubicBezTo>
                    <a:pt x="162322" y="539155"/>
                    <a:pt x="155178" y="529729"/>
                    <a:pt x="147042" y="520005"/>
                  </a:cubicBezTo>
                  <a:cubicBezTo>
                    <a:pt x="113308" y="543421"/>
                    <a:pt x="85527" y="564952"/>
                    <a:pt x="63699" y="584597"/>
                  </a:cubicBezTo>
                  <a:lnTo>
                    <a:pt x="20836" y="532805"/>
                  </a:lnTo>
                  <a:cubicBezTo>
                    <a:pt x="33536" y="518914"/>
                    <a:pt x="39886" y="502245"/>
                    <a:pt x="39886" y="482798"/>
                  </a:cubicBezTo>
                  <a:lnTo>
                    <a:pt x="39886" y="258961"/>
                  </a:lnTo>
                  <a:lnTo>
                    <a:pt x="0" y="258961"/>
                  </a:lnTo>
                  <a:lnTo>
                    <a:pt x="0" y="181570"/>
                  </a:lnTo>
                  <a:lnTo>
                    <a:pt x="111919" y="181570"/>
                  </a:lnTo>
                  <a:lnTo>
                    <a:pt x="111919" y="451842"/>
                  </a:lnTo>
                  <a:cubicBezTo>
                    <a:pt x="117872" y="447477"/>
                    <a:pt x="134144" y="436959"/>
                    <a:pt x="160735" y="420291"/>
                  </a:cubicBezTo>
                  <a:cubicBezTo>
                    <a:pt x="161925" y="436563"/>
                    <a:pt x="163314" y="451842"/>
                    <a:pt x="164902" y="466130"/>
                  </a:cubicBezTo>
                  <a:cubicBezTo>
                    <a:pt x="197247" y="446881"/>
                    <a:pt x="228104" y="424259"/>
                    <a:pt x="257473" y="398264"/>
                  </a:cubicBezTo>
                  <a:lnTo>
                    <a:pt x="133945" y="398264"/>
                  </a:lnTo>
                  <a:lnTo>
                    <a:pt x="133945" y="336352"/>
                  </a:lnTo>
                  <a:lnTo>
                    <a:pt x="160735" y="336352"/>
                  </a:lnTo>
                  <a:lnTo>
                    <a:pt x="160735" y="64889"/>
                  </a:lnTo>
                  <a:lnTo>
                    <a:pt x="216396" y="64889"/>
                  </a:lnTo>
                  <a:cubicBezTo>
                    <a:pt x="222746" y="44847"/>
                    <a:pt x="228600" y="23217"/>
                    <a:pt x="2339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8" name="任意多边形 7"/>
            <p:cNvSpPr/>
            <p:nvPr>
              <p:custDataLst>
                <p:tags r:id="rId18"/>
              </p:custDataLst>
            </p:nvPr>
          </p:nvSpPr>
          <p:spPr>
            <a:xfrm>
              <a:off x="3171403" y="1522462"/>
              <a:ext cx="1376363" cy="1377950"/>
            </a:xfrm>
            <a:custGeom>
              <a:avLst/>
              <a:gdLst>
                <a:gd name="connsiteX0" fmla="*/ 766921 w 1533844"/>
                <a:gd name="connsiteY0" fmla="*/ 180973 h 1533842"/>
                <a:gd name="connsiteX1" fmla="*/ 180974 w 1533844"/>
                <a:gd name="connsiteY1" fmla="*/ 766920 h 1533842"/>
                <a:gd name="connsiteX2" fmla="*/ 766921 w 1533844"/>
                <a:gd name="connsiteY2" fmla="*/ 1352867 h 1533842"/>
                <a:gd name="connsiteX3" fmla="*/ 1352868 w 1533844"/>
                <a:gd name="connsiteY3" fmla="*/ 766920 h 1533842"/>
                <a:gd name="connsiteX4" fmla="*/ 766921 w 1533844"/>
                <a:gd name="connsiteY4" fmla="*/ 180973 h 1533842"/>
                <a:gd name="connsiteX5" fmla="*/ 766922 w 1533844"/>
                <a:gd name="connsiteY5" fmla="*/ 0 h 1533842"/>
                <a:gd name="connsiteX6" fmla="*/ 1533844 w 1533844"/>
                <a:gd name="connsiteY6" fmla="*/ 766921 h 1533842"/>
                <a:gd name="connsiteX7" fmla="*/ 766922 w 1533844"/>
                <a:gd name="connsiteY7" fmla="*/ 1533842 h 1533842"/>
                <a:gd name="connsiteX8" fmla="*/ 0 w 1533844"/>
                <a:gd name="connsiteY8" fmla="*/ 766921 h 1533842"/>
                <a:gd name="connsiteX9" fmla="*/ 766922 w 1533844"/>
                <a:gd name="connsiteY9" fmla="*/ 0 h 153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3844" h="1533842">
                  <a:moveTo>
                    <a:pt x="766921" y="180973"/>
                  </a:moveTo>
                  <a:cubicBezTo>
                    <a:pt x="443311" y="180973"/>
                    <a:pt x="180974" y="443310"/>
                    <a:pt x="180974" y="766920"/>
                  </a:cubicBezTo>
                  <a:cubicBezTo>
                    <a:pt x="180974" y="1090530"/>
                    <a:pt x="443311" y="1352867"/>
                    <a:pt x="766921" y="1352867"/>
                  </a:cubicBezTo>
                  <a:cubicBezTo>
                    <a:pt x="1090531" y="1352867"/>
                    <a:pt x="1352868" y="1090530"/>
                    <a:pt x="1352868" y="766920"/>
                  </a:cubicBezTo>
                  <a:cubicBezTo>
                    <a:pt x="1352868" y="443310"/>
                    <a:pt x="1090531" y="180973"/>
                    <a:pt x="766921" y="180973"/>
                  </a:cubicBezTo>
                  <a:close/>
                  <a:moveTo>
                    <a:pt x="766922" y="0"/>
                  </a:moveTo>
                  <a:cubicBezTo>
                    <a:pt x="1190481" y="0"/>
                    <a:pt x="1533844" y="343362"/>
                    <a:pt x="1533844" y="766921"/>
                  </a:cubicBezTo>
                  <a:cubicBezTo>
                    <a:pt x="1533844" y="1190480"/>
                    <a:pt x="1190481" y="1533842"/>
                    <a:pt x="766922" y="1533842"/>
                  </a:cubicBezTo>
                  <a:cubicBezTo>
                    <a:pt x="343363" y="1533842"/>
                    <a:pt x="0" y="1190480"/>
                    <a:pt x="0" y="766921"/>
                  </a:cubicBezTo>
                  <a:cubicBezTo>
                    <a:pt x="0" y="343362"/>
                    <a:pt x="343363" y="0"/>
                    <a:pt x="766922" y="0"/>
                  </a:cubicBezTo>
                  <a:close/>
                </a:path>
              </a:pathLst>
            </a:custGeom>
            <a:solidFill>
              <a:srgbClr val="FFFFFF"/>
            </a:solidFill>
            <a:ln>
              <a:noFill/>
            </a:ln>
            <a:effectLst>
              <a:outerShdw blurRad="508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椭圆 8"/>
            <p:cNvSpPr/>
            <p:nvPr>
              <p:custDataLst>
                <p:tags r:id="rId19"/>
              </p:custDataLst>
            </p:nvPr>
          </p:nvSpPr>
          <p:spPr>
            <a:xfrm>
              <a:off x="3252366" y="1606600"/>
              <a:ext cx="1214437" cy="1214437"/>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0" name="组合 9"/>
          <p:cNvGrpSpPr/>
          <p:nvPr/>
        </p:nvGrpSpPr>
        <p:grpSpPr>
          <a:xfrm>
            <a:off x="4579516" y="1524050"/>
            <a:ext cx="1376362" cy="1376362"/>
            <a:chOff x="4579516" y="1524050"/>
            <a:chExt cx="1376362" cy="1376362"/>
          </a:xfrm>
        </p:grpSpPr>
        <p:sp>
          <p:nvSpPr>
            <p:cNvPr id="11" name="文本框 7"/>
            <p:cNvSpPr txBox="1"/>
            <p:nvPr>
              <p:custDataLst>
                <p:tags r:id="rId12"/>
              </p:custDataLst>
            </p:nvPr>
          </p:nvSpPr>
          <p:spPr>
            <a:xfrm>
              <a:off x="4958928" y="1922512"/>
              <a:ext cx="985838" cy="957263"/>
            </a:xfrm>
            <a:custGeom>
              <a:avLst/>
              <a:gdLst>
                <a:gd name="connsiteX0" fmla="*/ 244674 w 985397"/>
                <a:gd name="connsiteY0" fmla="*/ 0 h 957294"/>
                <a:gd name="connsiteX1" fmla="*/ 565547 w 985397"/>
                <a:gd name="connsiteY1" fmla="*/ 0 h 957294"/>
                <a:gd name="connsiteX2" fmla="*/ 565547 w 985397"/>
                <a:gd name="connsiteY2" fmla="*/ 3431 h 957294"/>
                <a:gd name="connsiteX3" fmla="*/ 569488 w 985397"/>
                <a:gd name="connsiteY3" fmla="*/ 3431 h 957294"/>
                <a:gd name="connsiteX4" fmla="*/ 569488 w 985397"/>
                <a:gd name="connsiteY4" fmla="*/ 12412 h 957294"/>
                <a:gd name="connsiteX5" fmla="*/ 578469 w 985397"/>
                <a:gd name="connsiteY5" fmla="*/ 12412 h 957294"/>
                <a:gd name="connsiteX6" fmla="*/ 578469 w 985397"/>
                <a:gd name="connsiteY6" fmla="*/ 21392 h 957294"/>
                <a:gd name="connsiteX7" fmla="*/ 587449 w 985397"/>
                <a:gd name="connsiteY7" fmla="*/ 21392 h 957294"/>
                <a:gd name="connsiteX8" fmla="*/ 587449 w 985397"/>
                <a:gd name="connsiteY8" fmla="*/ 30372 h 957294"/>
                <a:gd name="connsiteX9" fmla="*/ 596429 w 985397"/>
                <a:gd name="connsiteY9" fmla="*/ 30372 h 957294"/>
                <a:gd name="connsiteX10" fmla="*/ 596429 w 985397"/>
                <a:gd name="connsiteY10" fmla="*/ 39352 h 957294"/>
                <a:gd name="connsiteX11" fmla="*/ 605409 w 985397"/>
                <a:gd name="connsiteY11" fmla="*/ 39352 h 957294"/>
                <a:gd name="connsiteX12" fmla="*/ 605409 w 985397"/>
                <a:gd name="connsiteY12" fmla="*/ 48333 h 957294"/>
                <a:gd name="connsiteX13" fmla="*/ 614390 w 985397"/>
                <a:gd name="connsiteY13" fmla="*/ 48333 h 957294"/>
                <a:gd name="connsiteX14" fmla="*/ 614390 w 985397"/>
                <a:gd name="connsiteY14" fmla="*/ 57313 h 957294"/>
                <a:gd name="connsiteX15" fmla="*/ 623370 w 985397"/>
                <a:gd name="connsiteY15" fmla="*/ 57313 h 957294"/>
                <a:gd name="connsiteX16" fmla="*/ 623370 w 985397"/>
                <a:gd name="connsiteY16" fmla="*/ 66293 h 957294"/>
                <a:gd name="connsiteX17" fmla="*/ 632350 w 985397"/>
                <a:gd name="connsiteY17" fmla="*/ 66293 h 957294"/>
                <a:gd name="connsiteX18" fmla="*/ 632350 w 985397"/>
                <a:gd name="connsiteY18" fmla="*/ 75273 h 957294"/>
                <a:gd name="connsiteX19" fmla="*/ 641330 w 985397"/>
                <a:gd name="connsiteY19" fmla="*/ 75273 h 957294"/>
                <a:gd name="connsiteX20" fmla="*/ 641330 w 985397"/>
                <a:gd name="connsiteY20" fmla="*/ 84254 h 957294"/>
                <a:gd name="connsiteX21" fmla="*/ 650310 w 985397"/>
                <a:gd name="connsiteY21" fmla="*/ 84254 h 957294"/>
                <a:gd name="connsiteX22" fmla="*/ 650310 w 985397"/>
                <a:gd name="connsiteY22" fmla="*/ 93234 h 957294"/>
                <a:gd name="connsiteX23" fmla="*/ 659291 w 985397"/>
                <a:gd name="connsiteY23" fmla="*/ 93234 h 957294"/>
                <a:gd name="connsiteX24" fmla="*/ 659291 w 985397"/>
                <a:gd name="connsiteY24" fmla="*/ 102214 h 957294"/>
                <a:gd name="connsiteX25" fmla="*/ 668271 w 985397"/>
                <a:gd name="connsiteY25" fmla="*/ 102214 h 957294"/>
                <a:gd name="connsiteX26" fmla="*/ 668271 w 985397"/>
                <a:gd name="connsiteY26" fmla="*/ 111194 h 957294"/>
                <a:gd name="connsiteX27" fmla="*/ 677251 w 985397"/>
                <a:gd name="connsiteY27" fmla="*/ 111194 h 957294"/>
                <a:gd name="connsiteX28" fmla="*/ 677251 w 985397"/>
                <a:gd name="connsiteY28" fmla="*/ 120175 h 957294"/>
                <a:gd name="connsiteX29" fmla="*/ 686231 w 985397"/>
                <a:gd name="connsiteY29" fmla="*/ 120175 h 957294"/>
                <a:gd name="connsiteX30" fmla="*/ 686231 w 985397"/>
                <a:gd name="connsiteY30" fmla="*/ 129155 h 957294"/>
                <a:gd name="connsiteX31" fmla="*/ 695212 w 985397"/>
                <a:gd name="connsiteY31" fmla="*/ 129155 h 957294"/>
                <a:gd name="connsiteX32" fmla="*/ 695212 w 985397"/>
                <a:gd name="connsiteY32" fmla="*/ 138135 h 957294"/>
                <a:gd name="connsiteX33" fmla="*/ 704192 w 985397"/>
                <a:gd name="connsiteY33" fmla="*/ 138135 h 957294"/>
                <a:gd name="connsiteX34" fmla="*/ 704192 w 985397"/>
                <a:gd name="connsiteY34" fmla="*/ 147115 h 957294"/>
                <a:gd name="connsiteX35" fmla="*/ 713172 w 985397"/>
                <a:gd name="connsiteY35" fmla="*/ 147115 h 957294"/>
                <a:gd name="connsiteX36" fmla="*/ 713172 w 985397"/>
                <a:gd name="connsiteY36" fmla="*/ 156096 h 957294"/>
                <a:gd name="connsiteX37" fmla="*/ 722152 w 985397"/>
                <a:gd name="connsiteY37" fmla="*/ 156096 h 957294"/>
                <a:gd name="connsiteX38" fmla="*/ 722152 w 985397"/>
                <a:gd name="connsiteY38" fmla="*/ 165076 h 957294"/>
                <a:gd name="connsiteX39" fmla="*/ 731133 w 985397"/>
                <a:gd name="connsiteY39" fmla="*/ 165076 h 957294"/>
                <a:gd name="connsiteX40" fmla="*/ 731133 w 985397"/>
                <a:gd name="connsiteY40" fmla="*/ 174056 h 957294"/>
                <a:gd name="connsiteX41" fmla="*/ 740113 w 985397"/>
                <a:gd name="connsiteY41" fmla="*/ 174056 h 957294"/>
                <a:gd name="connsiteX42" fmla="*/ 740113 w 985397"/>
                <a:gd name="connsiteY42" fmla="*/ 183036 h 957294"/>
                <a:gd name="connsiteX43" fmla="*/ 749093 w 985397"/>
                <a:gd name="connsiteY43" fmla="*/ 183036 h 957294"/>
                <a:gd name="connsiteX44" fmla="*/ 749093 w 985397"/>
                <a:gd name="connsiteY44" fmla="*/ 192017 h 957294"/>
                <a:gd name="connsiteX45" fmla="*/ 758073 w 985397"/>
                <a:gd name="connsiteY45" fmla="*/ 192017 h 957294"/>
                <a:gd name="connsiteX46" fmla="*/ 758073 w 985397"/>
                <a:gd name="connsiteY46" fmla="*/ 200997 h 957294"/>
                <a:gd name="connsiteX47" fmla="*/ 767054 w 985397"/>
                <a:gd name="connsiteY47" fmla="*/ 200997 h 957294"/>
                <a:gd name="connsiteX48" fmla="*/ 767054 w 985397"/>
                <a:gd name="connsiteY48" fmla="*/ 209977 h 957294"/>
                <a:gd name="connsiteX49" fmla="*/ 776034 w 985397"/>
                <a:gd name="connsiteY49" fmla="*/ 209977 h 957294"/>
                <a:gd name="connsiteX50" fmla="*/ 776034 w 985397"/>
                <a:gd name="connsiteY50" fmla="*/ 218957 h 957294"/>
                <a:gd name="connsiteX51" fmla="*/ 776933 w 985397"/>
                <a:gd name="connsiteY51" fmla="*/ 218957 h 957294"/>
                <a:gd name="connsiteX52" fmla="*/ 781569 w 985397"/>
                <a:gd name="connsiteY52" fmla="*/ 214321 h 957294"/>
                <a:gd name="connsiteX53" fmla="*/ 985397 w 985397"/>
                <a:gd name="connsiteY53" fmla="*/ 418149 h 957294"/>
                <a:gd name="connsiteX54" fmla="*/ 984064 w 985397"/>
                <a:gd name="connsiteY54" fmla="*/ 431375 h 957294"/>
                <a:gd name="connsiteX55" fmla="*/ 577016 w 985397"/>
                <a:gd name="connsiteY55" fmla="*/ 927661 h 957294"/>
                <a:gd name="connsiteX56" fmla="*/ 481555 w 985397"/>
                <a:gd name="connsiteY56" fmla="*/ 957294 h 957294"/>
                <a:gd name="connsiteX57" fmla="*/ 260076 w 985397"/>
                <a:gd name="connsiteY57" fmla="*/ 735815 h 957294"/>
                <a:gd name="connsiteX58" fmla="*/ 261237 w 985397"/>
                <a:gd name="connsiteY58" fmla="*/ 734654 h 957294"/>
                <a:gd name="connsiteX59" fmla="*/ 256668 w 985397"/>
                <a:gd name="connsiteY59" fmla="*/ 726627 h 957294"/>
                <a:gd name="connsiteX60" fmla="*/ 254540 w 985397"/>
                <a:gd name="connsiteY60" fmla="*/ 729685 h 957294"/>
                <a:gd name="connsiteX61" fmla="*/ 247687 w 985397"/>
                <a:gd name="connsiteY61" fmla="*/ 717647 h 957294"/>
                <a:gd name="connsiteX62" fmla="*/ 245560 w 985397"/>
                <a:gd name="connsiteY62" fmla="*/ 720705 h 957294"/>
                <a:gd name="connsiteX63" fmla="*/ 238707 w 985397"/>
                <a:gd name="connsiteY63" fmla="*/ 708666 h 957294"/>
                <a:gd name="connsiteX64" fmla="*/ 236579 w 985397"/>
                <a:gd name="connsiteY64" fmla="*/ 711725 h 957294"/>
                <a:gd name="connsiteX65" fmla="*/ 229726 w 985397"/>
                <a:gd name="connsiteY65" fmla="*/ 699687 h 957294"/>
                <a:gd name="connsiteX66" fmla="*/ 227599 w 985397"/>
                <a:gd name="connsiteY66" fmla="*/ 702744 h 957294"/>
                <a:gd name="connsiteX67" fmla="*/ 220746 w 985397"/>
                <a:gd name="connsiteY67" fmla="*/ 690706 h 957294"/>
                <a:gd name="connsiteX68" fmla="*/ 218619 w 985397"/>
                <a:gd name="connsiteY68" fmla="*/ 693764 h 957294"/>
                <a:gd name="connsiteX69" fmla="*/ 211766 w 985397"/>
                <a:gd name="connsiteY69" fmla="*/ 681726 h 957294"/>
                <a:gd name="connsiteX70" fmla="*/ 209639 w 985397"/>
                <a:gd name="connsiteY70" fmla="*/ 684784 h 957294"/>
                <a:gd name="connsiteX71" fmla="*/ 202786 w 985397"/>
                <a:gd name="connsiteY71" fmla="*/ 672745 h 957294"/>
                <a:gd name="connsiteX72" fmla="*/ 200658 w 985397"/>
                <a:gd name="connsiteY72" fmla="*/ 675804 h 957294"/>
                <a:gd name="connsiteX73" fmla="*/ 193805 w 985397"/>
                <a:gd name="connsiteY73" fmla="*/ 663766 h 957294"/>
                <a:gd name="connsiteX74" fmla="*/ 191678 w 985397"/>
                <a:gd name="connsiteY74" fmla="*/ 666823 h 957294"/>
                <a:gd name="connsiteX75" fmla="*/ 184825 w 985397"/>
                <a:gd name="connsiteY75" fmla="*/ 654785 h 957294"/>
                <a:gd name="connsiteX76" fmla="*/ 182698 w 985397"/>
                <a:gd name="connsiteY76" fmla="*/ 657843 h 957294"/>
                <a:gd name="connsiteX77" fmla="*/ 175845 w 985397"/>
                <a:gd name="connsiteY77" fmla="*/ 645805 h 957294"/>
                <a:gd name="connsiteX78" fmla="*/ 173718 w 985397"/>
                <a:gd name="connsiteY78" fmla="*/ 648863 h 957294"/>
                <a:gd name="connsiteX79" fmla="*/ 166865 w 985397"/>
                <a:gd name="connsiteY79" fmla="*/ 636824 h 957294"/>
                <a:gd name="connsiteX80" fmla="*/ 164737 w 985397"/>
                <a:gd name="connsiteY80" fmla="*/ 639883 h 957294"/>
                <a:gd name="connsiteX81" fmla="*/ 157884 w 985397"/>
                <a:gd name="connsiteY81" fmla="*/ 627845 h 957294"/>
                <a:gd name="connsiteX82" fmla="*/ 155757 w 985397"/>
                <a:gd name="connsiteY82" fmla="*/ 630902 h 957294"/>
                <a:gd name="connsiteX83" fmla="*/ 148904 w 985397"/>
                <a:gd name="connsiteY83" fmla="*/ 618864 h 957294"/>
                <a:gd name="connsiteX84" fmla="*/ 146777 w 985397"/>
                <a:gd name="connsiteY84" fmla="*/ 621922 h 957294"/>
                <a:gd name="connsiteX85" fmla="*/ 139924 w 985397"/>
                <a:gd name="connsiteY85" fmla="*/ 609884 h 957294"/>
                <a:gd name="connsiteX86" fmla="*/ 137797 w 985397"/>
                <a:gd name="connsiteY86" fmla="*/ 612942 h 957294"/>
                <a:gd name="connsiteX87" fmla="*/ 130944 w 985397"/>
                <a:gd name="connsiteY87" fmla="*/ 600903 h 957294"/>
                <a:gd name="connsiteX88" fmla="*/ 128816 w 985397"/>
                <a:gd name="connsiteY88" fmla="*/ 603962 h 957294"/>
                <a:gd name="connsiteX89" fmla="*/ 121963 w 985397"/>
                <a:gd name="connsiteY89" fmla="*/ 591924 h 957294"/>
                <a:gd name="connsiteX90" fmla="*/ 119836 w 985397"/>
                <a:gd name="connsiteY90" fmla="*/ 594981 h 957294"/>
                <a:gd name="connsiteX91" fmla="*/ 112983 w 985397"/>
                <a:gd name="connsiteY91" fmla="*/ 582943 h 957294"/>
                <a:gd name="connsiteX92" fmla="*/ 110856 w 985397"/>
                <a:gd name="connsiteY92" fmla="*/ 586001 h 957294"/>
                <a:gd name="connsiteX93" fmla="*/ 104003 w 985397"/>
                <a:gd name="connsiteY93" fmla="*/ 573963 h 957294"/>
                <a:gd name="connsiteX94" fmla="*/ 101876 w 985397"/>
                <a:gd name="connsiteY94" fmla="*/ 577021 h 957294"/>
                <a:gd name="connsiteX95" fmla="*/ 95023 w 985397"/>
                <a:gd name="connsiteY95" fmla="*/ 564983 h 957294"/>
                <a:gd name="connsiteX96" fmla="*/ 92896 w 985397"/>
                <a:gd name="connsiteY96" fmla="*/ 568041 h 957294"/>
                <a:gd name="connsiteX97" fmla="*/ 86043 w 985397"/>
                <a:gd name="connsiteY97" fmla="*/ 556002 h 957294"/>
                <a:gd name="connsiteX98" fmla="*/ 83915 w 985397"/>
                <a:gd name="connsiteY98" fmla="*/ 559060 h 957294"/>
                <a:gd name="connsiteX99" fmla="*/ 77062 w 985397"/>
                <a:gd name="connsiteY99" fmla="*/ 547022 h 957294"/>
                <a:gd name="connsiteX100" fmla="*/ 74935 w 985397"/>
                <a:gd name="connsiteY100" fmla="*/ 550080 h 957294"/>
                <a:gd name="connsiteX101" fmla="*/ 68082 w 985397"/>
                <a:gd name="connsiteY101" fmla="*/ 538042 h 957294"/>
                <a:gd name="connsiteX102" fmla="*/ 65955 w 985397"/>
                <a:gd name="connsiteY102" fmla="*/ 541100 h 957294"/>
                <a:gd name="connsiteX103" fmla="*/ 59102 w 985397"/>
                <a:gd name="connsiteY103" fmla="*/ 529062 h 957294"/>
                <a:gd name="connsiteX104" fmla="*/ 56975 w 985397"/>
                <a:gd name="connsiteY104" fmla="*/ 532120 h 957294"/>
                <a:gd name="connsiteX105" fmla="*/ 50122 w 985397"/>
                <a:gd name="connsiteY105" fmla="*/ 520081 h 957294"/>
                <a:gd name="connsiteX106" fmla="*/ 47994 w 985397"/>
                <a:gd name="connsiteY106" fmla="*/ 523139 h 957294"/>
                <a:gd name="connsiteX107" fmla="*/ 45146 w 985397"/>
                <a:gd name="connsiteY107" fmla="*/ 518137 h 957294"/>
                <a:gd name="connsiteX108" fmla="*/ 44053 w 985397"/>
                <a:gd name="connsiteY108" fmla="*/ 519708 h 957294"/>
                <a:gd name="connsiteX109" fmla="*/ 0 w 985397"/>
                <a:gd name="connsiteY109" fmla="*/ 442317 h 957294"/>
                <a:gd name="connsiteX110" fmla="*/ 90488 w 985397"/>
                <a:gd name="connsiteY110" fmla="*/ 311050 h 957294"/>
                <a:gd name="connsiteX111" fmla="*/ 11311 w 985397"/>
                <a:gd name="connsiteY111" fmla="*/ 161925 h 957294"/>
                <a:gd name="connsiteX112" fmla="*/ 54938 w 985397"/>
                <a:gd name="connsiteY112" fmla="*/ 141150 h 957294"/>
                <a:gd name="connsiteX113" fmla="*/ 53554 w 985397"/>
                <a:gd name="connsiteY113" fmla="*/ 141150 h 957294"/>
                <a:gd name="connsiteX114" fmla="*/ 53554 w 985397"/>
                <a:gd name="connsiteY114" fmla="*/ 132170 h 957294"/>
                <a:gd name="connsiteX115" fmla="*/ 44574 w 985397"/>
                <a:gd name="connsiteY115" fmla="*/ 132170 h 957294"/>
                <a:gd name="connsiteX116" fmla="*/ 44574 w 985397"/>
                <a:gd name="connsiteY116" fmla="*/ 123190 h 957294"/>
                <a:gd name="connsiteX117" fmla="*/ 35594 w 985397"/>
                <a:gd name="connsiteY117" fmla="*/ 123190 h 957294"/>
                <a:gd name="connsiteX118" fmla="*/ 35594 w 985397"/>
                <a:gd name="connsiteY118" fmla="*/ 114210 h 957294"/>
                <a:gd name="connsiteX119" fmla="*/ 26614 w 985397"/>
                <a:gd name="connsiteY119" fmla="*/ 114210 h 957294"/>
                <a:gd name="connsiteX120" fmla="*/ 26614 w 985397"/>
                <a:gd name="connsiteY120" fmla="*/ 105229 h 957294"/>
                <a:gd name="connsiteX121" fmla="*/ 17633 w 985397"/>
                <a:gd name="connsiteY121" fmla="*/ 105229 h 957294"/>
                <a:gd name="connsiteX122" fmla="*/ 17633 w 985397"/>
                <a:gd name="connsiteY122" fmla="*/ 101798 h 957294"/>
                <a:gd name="connsiteX123" fmla="*/ 13692 w 985397"/>
                <a:gd name="connsiteY123" fmla="*/ 101798 h 957294"/>
                <a:gd name="connsiteX124" fmla="*/ 13692 w 985397"/>
                <a:gd name="connsiteY124" fmla="*/ 26789 h 957294"/>
                <a:gd name="connsiteX125" fmla="*/ 225624 w 985397"/>
                <a:gd name="connsiteY125" fmla="*/ 26789 h 957294"/>
                <a:gd name="connsiteX126" fmla="*/ 225246 w 985397"/>
                <a:gd name="connsiteY126" fmla="*/ 30220 h 957294"/>
                <a:gd name="connsiteX127" fmla="*/ 229565 w 985397"/>
                <a:gd name="connsiteY127" fmla="*/ 30220 h 957294"/>
                <a:gd name="connsiteX128" fmla="*/ 228575 w 985397"/>
                <a:gd name="connsiteY128" fmla="*/ 39201 h 957294"/>
                <a:gd name="connsiteX129" fmla="*/ 238546 w 985397"/>
                <a:gd name="connsiteY129" fmla="*/ 39201 h 957294"/>
                <a:gd name="connsiteX130" fmla="*/ 237556 w 985397"/>
                <a:gd name="connsiteY130" fmla="*/ 48181 h 957294"/>
                <a:gd name="connsiteX131" fmla="*/ 244674 w 985397"/>
                <a:gd name="connsiteY131" fmla="*/ 48181 h 95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985397" h="957294">
                  <a:moveTo>
                    <a:pt x="244674" y="0"/>
                  </a:moveTo>
                  <a:lnTo>
                    <a:pt x="565547" y="0"/>
                  </a:lnTo>
                  <a:lnTo>
                    <a:pt x="565547" y="3431"/>
                  </a:lnTo>
                  <a:lnTo>
                    <a:pt x="569488" y="3431"/>
                  </a:lnTo>
                  <a:lnTo>
                    <a:pt x="569488" y="12412"/>
                  </a:lnTo>
                  <a:lnTo>
                    <a:pt x="578469" y="12412"/>
                  </a:lnTo>
                  <a:lnTo>
                    <a:pt x="578469" y="21392"/>
                  </a:lnTo>
                  <a:lnTo>
                    <a:pt x="587449" y="21392"/>
                  </a:lnTo>
                  <a:lnTo>
                    <a:pt x="587449" y="30372"/>
                  </a:lnTo>
                  <a:lnTo>
                    <a:pt x="596429" y="30372"/>
                  </a:lnTo>
                  <a:lnTo>
                    <a:pt x="596429" y="39352"/>
                  </a:lnTo>
                  <a:lnTo>
                    <a:pt x="605409" y="39352"/>
                  </a:lnTo>
                  <a:lnTo>
                    <a:pt x="605409" y="48333"/>
                  </a:lnTo>
                  <a:lnTo>
                    <a:pt x="614390" y="48333"/>
                  </a:lnTo>
                  <a:lnTo>
                    <a:pt x="614390" y="57313"/>
                  </a:lnTo>
                  <a:lnTo>
                    <a:pt x="623370" y="57313"/>
                  </a:lnTo>
                  <a:lnTo>
                    <a:pt x="623370" y="66293"/>
                  </a:lnTo>
                  <a:lnTo>
                    <a:pt x="632350" y="66293"/>
                  </a:lnTo>
                  <a:lnTo>
                    <a:pt x="632350" y="75273"/>
                  </a:lnTo>
                  <a:lnTo>
                    <a:pt x="641330" y="75273"/>
                  </a:lnTo>
                  <a:lnTo>
                    <a:pt x="641330" y="84254"/>
                  </a:lnTo>
                  <a:lnTo>
                    <a:pt x="650310" y="84254"/>
                  </a:lnTo>
                  <a:lnTo>
                    <a:pt x="650310" y="93234"/>
                  </a:lnTo>
                  <a:lnTo>
                    <a:pt x="659291" y="93234"/>
                  </a:lnTo>
                  <a:lnTo>
                    <a:pt x="659291" y="102214"/>
                  </a:lnTo>
                  <a:lnTo>
                    <a:pt x="668271" y="102214"/>
                  </a:lnTo>
                  <a:lnTo>
                    <a:pt x="668271" y="111194"/>
                  </a:lnTo>
                  <a:lnTo>
                    <a:pt x="677251" y="111194"/>
                  </a:lnTo>
                  <a:lnTo>
                    <a:pt x="677251" y="120175"/>
                  </a:lnTo>
                  <a:lnTo>
                    <a:pt x="686231" y="120175"/>
                  </a:lnTo>
                  <a:lnTo>
                    <a:pt x="686231" y="129155"/>
                  </a:lnTo>
                  <a:lnTo>
                    <a:pt x="695212" y="129155"/>
                  </a:lnTo>
                  <a:lnTo>
                    <a:pt x="695212" y="138135"/>
                  </a:lnTo>
                  <a:lnTo>
                    <a:pt x="704192" y="138135"/>
                  </a:lnTo>
                  <a:lnTo>
                    <a:pt x="704192" y="147115"/>
                  </a:lnTo>
                  <a:lnTo>
                    <a:pt x="713172" y="147115"/>
                  </a:lnTo>
                  <a:lnTo>
                    <a:pt x="713172" y="156096"/>
                  </a:lnTo>
                  <a:lnTo>
                    <a:pt x="722152" y="156096"/>
                  </a:lnTo>
                  <a:lnTo>
                    <a:pt x="722152" y="165076"/>
                  </a:lnTo>
                  <a:lnTo>
                    <a:pt x="731133" y="165076"/>
                  </a:lnTo>
                  <a:lnTo>
                    <a:pt x="731133" y="174056"/>
                  </a:lnTo>
                  <a:lnTo>
                    <a:pt x="740113" y="174056"/>
                  </a:lnTo>
                  <a:lnTo>
                    <a:pt x="740113" y="183036"/>
                  </a:lnTo>
                  <a:lnTo>
                    <a:pt x="749093" y="183036"/>
                  </a:lnTo>
                  <a:lnTo>
                    <a:pt x="749093" y="192017"/>
                  </a:lnTo>
                  <a:lnTo>
                    <a:pt x="758073" y="192017"/>
                  </a:lnTo>
                  <a:lnTo>
                    <a:pt x="758073" y="200997"/>
                  </a:lnTo>
                  <a:lnTo>
                    <a:pt x="767054" y="200997"/>
                  </a:lnTo>
                  <a:lnTo>
                    <a:pt x="767054" y="209977"/>
                  </a:lnTo>
                  <a:lnTo>
                    <a:pt x="776034" y="209977"/>
                  </a:lnTo>
                  <a:lnTo>
                    <a:pt x="776034" y="218957"/>
                  </a:lnTo>
                  <a:lnTo>
                    <a:pt x="776933" y="218957"/>
                  </a:lnTo>
                  <a:lnTo>
                    <a:pt x="781569" y="214321"/>
                  </a:lnTo>
                  <a:lnTo>
                    <a:pt x="985397" y="418149"/>
                  </a:lnTo>
                  <a:lnTo>
                    <a:pt x="984064" y="431375"/>
                  </a:lnTo>
                  <a:cubicBezTo>
                    <a:pt x="938147" y="655767"/>
                    <a:pt x="783212" y="840447"/>
                    <a:pt x="577016" y="927661"/>
                  </a:cubicBezTo>
                  <a:lnTo>
                    <a:pt x="481555" y="957294"/>
                  </a:lnTo>
                  <a:lnTo>
                    <a:pt x="260076" y="735815"/>
                  </a:lnTo>
                  <a:lnTo>
                    <a:pt x="261237" y="734654"/>
                  </a:lnTo>
                  <a:lnTo>
                    <a:pt x="256668" y="726627"/>
                  </a:lnTo>
                  <a:lnTo>
                    <a:pt x="254540" y="729685"/>
                  </a:lnTo>
                  <a:lnTo>
                    <a:pt x="247687" y="717647"/>
                  </a:lnTo>
                  <a:lnTo>
                    <a:pt x="245560" y="720705"/>
                  </a:lnTo>
                  <a:lnTo>
                    <a:pt x="238707" y="708666"/>
                  </a:lnTo>
                  <a:lnTo>
                    <a:pt x="236579" y="711725"/>
                  </a:lnTo>
                  <a:lnTo>
                    <a:pt x="229726" y="699687"/>
                  </a:lnTo>
                  <a:lnTo>
                    <a:pt x="227599" y="702744"/>
                  </a:lnTo>
                  <a:lnTo>
                    <a:pt x="220746" y="690706"/>
                  </a:lnTo>
                  <a:lnTo>
                    <a:pt x="218619" y="693764"/>
                  </a:lnTo>
                  <a:lnTo>
                    <a:pt x="211766" y="681726"/>
                  </a:lnTo>
                  <a:lnTo>
                    <a:pt x="209639" y="684784"/>
                  </a:lnTo>
                  <a:lnTo>
                    <a:pt x="202786" y="672745"/>
                  </a:lnTo>
                  <a:lnTo>
                    <a:pt x="200658" y="675804"/>
                  </a:lnTo>
                  <a:lnTo>
                    <a:pt x="193805" y="663766"/>
                  </a:lnTo>
                  <a:lnTo>
                    <a:pt x="191678" y="666823"/>
                  </a:lnTo>
                  <a:lnTo>
                    <a:pt x="184825" y="654785"/>
                  </a:lnTo>
                  <a:lnTo>
                    <a:pt x="182698" y="657843"/>
                  </a:lnTo>
                  <a:lnTo>
                    <a:pt x="175845" y="645805"/>
                  </a:lnTo>
                  <a:lnTo>
                    <a:pt x="173718" y="648863"/>
                  </a:lnTo>
                  <a:lnTo>
                    <a:pt x="166865" y="636824"/>
                  </a:lnTo>
                  <a:lnTo>
                    <a:pt x="164737" y="639883"/>
                  </a:lnTo>
                  <a:lnTo>
                    <a:pt x="157884" y="627845"/>
                  </a:lnTo>
                  <a:lnTo>
                    <a:pt x="155757" y="630902"/>
                  </a:lnTo>
                  <a:lnTo>
                    <a:pt x="148904" y="618864"/>
                  </a:lnTo>
                  <a:lnTo>
                    <a:pt x="146777" y="621922"/>
                  </a:lnTo>
                  <a:lnTo>
                    <a:pt x="139924" y="609884"/>
                  </a:lnTo>
                  <a:lnTo>
                    <a:pt x="137797" y="612942"/>
                  </a:lnTo>
                  <a:lnTo>
                    <a:pt x="130944" y="600903"/>
                  </a:lnTo>
                  <a:lnTo>
                    <a:pt x="128816" y="603962"/>
                  </a:lnTo>
                  <a:lnTo>
                    <a:pt x="121963" y="591924"/>
                  </a:lnTo>
                  <a:lnTo>
                    <a:pt x="119836" y="594981"/>
                  </a:lnTo>
                  <a:lnTo>
                    <a:pt x="112983" y="582943"/>
                  </a:lnTo>
                  <a:lnTo>
                    <a:pt x="110856" y="586001"/>
                  </a:lnTo>
                  <a:lnTo>
                    <a:pt x="104003" y="573963"/>
                  </a:lnTo>
                  <a:lnTo>
                    <a:pt x="101876" y="577021"/>
                  </a:lnTo>
                  <a:lnTo>
                    <a:pt x="95023" y="564983"/>
                  </a:lnTo>
                  <a:lnTo>
                    <a:pt x="92896" y="568041"/>
                  </a:lnTo>
                  <a:lnTo>
                    <a:pt x="86043" y="556002"/>
                  </a:lnTo>
                  <a:lnTo>
                    <a:pt x="83915" y="559060"/>
                  </a:lnTo>
                  <a:lnTo>
                    <a:pt x="77062" y="547022"/>
                  </a:lnTo>
                  <a:lnTo>
                    <a:pt x="74935" y="550080"/>
                  </a:lnTo>
                  <a:lnTo>
                    <a:pt x="68082" y="538042"/>
                  </a:lnTo>
                  <a:lnTo>
                    <a:pt x="65955" y="541100"/>
                  </a:lnTo>
                  <a:lnTo>
                    <a:pt x="59102" y="529062"/>
                  </a:lnTo>
                  <a:lnTo>
                    <a:pt x="56975" y="532120"/>
                  </a:lnTo>
                  <a:lnTo>
                    <a:pt x="50122" y="520081"/>
                  </a:lnTo>
                  <a:lnTo>
                    <a:pt x="47994" y="523139"/>
                  </a:lnTo>
                  <a:lnTo>
                    <a:pt x="45146" y="518137"/>
                  </a:lnTo>
                  <a:lnTo>
                    <a:pt x="44053" y="519708"/>
                  </a:lnTo>
                  <a:cubicBezTo>
                    <a:pt x="31353" y="494307"/>
                    <a:pt x="16669" y="468511"/>
                    <a:pt x="0" y="442317"/>
                  </a:cubicBezTo>
                  <a:cubicBezTo>
                    <a:pt x="37108" y="400645"/>
                    <a:pt x="67270" y="356890"/>
                    <a:pt x="90488" y="311050"/>
                  </a:cubicBezTo>
                  <a:cubicBezTo>
                    <a:pt x="66080" y="263425"/>
                    <a:pt x="39688" y="213717"/>
                    <a:pt x="11311" y="161925"/>
                  </a:cubicBezTo>
                  <a:lnTo>
                    <a:pt x="54938" y="141150"/>
                  </a:lnTo>
                  <a:lnTo>
                    <a:pt x="53554" y="141150"/>
                  </a:lnTo>
                  <a:lnTo>
                    <a:pt x="53554" y="132170"/>
                  </a:lnTo>
                  <a:lnTo>
                    <a:pt x="44574" y="132170"/>
                  </a:lnTo>
                  <a:lnTo>
                    <a:pt x="44574" y="123190"/>
                  </a:lnTo>
                  <a:lnTo>
                    <a:pt x="35594" y="123190"/>
                  </a:lnTo>
                  <a:lnTo>
                    <a:pt x="35594" y="114210"/>
                  </a:lnTo>
                  <a:lnTo>
                    <a:pt x="26614" y="114210"/>
                  </a:lnTo>
                  <a:lnTo>
                    <a:pt x="26614" y="105229"/>
                  </a:lnTo>
                  <a:lnTo>
                    <a:pt x="17633" y="105229"/>
                  </a:lnTo>
                  <a:lnTo>
                    <a:pt x="17633" y="101798"/>
                  </a:lnTo>
                  <a:lnTo>
                    <a:pt x="13692" y="101798"/>
                  </a:lnTo>
                  <a:lnTo>
                    <a:pt x="13692" y="26789"/>
                  </a:lnTo>
                  <a:lnTo>
                    <a:pt x="225624" y="26789"/>
                  </a:lnTo>
                  <a:lnTo>
                    <a:pt x="225246" y="30220"/>
                  </a:lnTo>
                  <a:lnTo>
                    <a:pt x="229565" y="30220"/>
                  </a:lnTo>
                  <a:lnTo>
                    <a:pt x="228575" y="39201"/>
                  </a:lnTo>
                  <a:lnTo>
                    <a:pt x="238546" y="39201"/>
                  </a:lnTo>
                  <a:lnTo>
                    <a:pt x="237556" y="48181"/>
                  </a:lnTo>
                  <a:lnTo>
                    <a:pt x="244674" y="48181"/>
                  </a:lnTo>
                  <a:close/>
                </a:path>
              </a:pathLst>
            </a:custGeom>
            <a:gradFill>
              <a:gsLst>
                <a:gs pos="0">
                  <a:schemeClr val="accent1">
                    <a:lumMod val="50000"/>
                    <a:alpha val="52000"/>
                  </a:schemeClr>
                </a:gs>
                <a:gs pos="100000">
                  <a:schemeClr val="accent1">
                    <a:lumMod val="50000"/>
                    <a:alpha val="0"/>
                  </a:schemeClr>
                </a:gs>
              </a:gsLst>
              <a:lin ang="2700000" scaled="0"/>
            </a:gradFill>
            <a:ln>
              <a:noFill/>
            </a:ln>
            <a:effectLst/>
          </p:spPr>
          <p:txBody>
            <a:bodyPr/>
            <a:lstStyle>
              <a:defPPr>
                <a:defRPr lang="zh-CN"/>
              </a:defPPr>
              <a:lvl1pPr>
                <a:defRPr sz="4000" b="1">
                  <a:solidFill>
                    <a:schemeClr val="bg1"/>
                  </a:solidFill>
                </a:defRPr>
              </a:lvl1pPr>
            </a:lstStyle>
            <a:p>
              <a:pPr eaLnBrk="1" fontAlgn="auto" hangingPunct="1">
                <a:spcBef>
                  <a:spcPts val="0"/>
                </a:spcBef>
                <a:spcAft>
                  <a:spcPts val="0"/>
                </a:spcAft>
                <a:defRPr/>
              </a:pPr>
              <a:endParaRPr lang="zh-CN" altLang="en-US" dirty="0">
                <a:latin typeface="+mn-lt"/>
                <a:ea typeface="+mn-ea"/>
              </a:endParaRPr>
            </a:p>
          </p:txBody>
        </p:sp>
        <p:sp>
          <p:nvSpPr>
            <p:cNvPr id="12" name="文本框 9"/>
            <p:cNvSpPr>
              <a:spLocks/>
            </p:cNvSpPr>
            <p:nvPr>
              <p:custDataLst>
                <p:tags r:id="rId13"/>
              </p:custDataLst>
            </p:nvPr>
          </p:nvSpPr>
          <p:spPr bwMode="auto">
            <a:xfrm>
              <a:off x="4958928" y="1922512"/>
              <a:ext cx="603250" cy="566738"/>
            </a:xfrm>
            <a:custGeom>
              <a:avLst/>
              <a:gdLst>
                <a:gd name="T0" fmla="*/ 365522 w 603647"/>
                <a:gd name="T1" fmla="*/ 114300 h 567333"/>
                <a:gd name="T2" fmla="*/ 445889 w 603647"/>
                <a:gd name="T3" fmla="*/ 114300 h 567333"/>
                <a:gd name="T4" fmla="*/ 429518 w 603647"/>
                <a:gd name="T5" fmla="*/ 324445 h 567333"/>
                <a:gd name="T6" fmla="*/ 470297 w 603647"/>
                <a:gd name="T7" fmla="*/ 324445 h 567333"/>
                <a:gd name="T8" fmla="*/ 470297 w 603647"/>
                <a:gd name="T9" fmla="*/ 456009 h 567333"/>
                <a:gd name="T10" fmla="*/ 495300 w 603647"/>
                <a:gd name="T11" fmla="*/ 482798 h 567333"/>
                <a:gd name="T12" fmla="*/ 517624 w 603647"/>
                <a:gd name="T13" fmla="*/ 470594 h 567333"/>
                <a:gd name="T14" fmla="*/ 528638 w 603647"/>
                <a:gd name="T15" fmla="*/ 388143 h 567333"/>
                <a:gd name="T16" fmla="*/ 603647 w 603647"/>
                <a:gd name="T17" fmla="*/ 419695 h 567333"/>
                <a:gd name="T18" fmla="*/ 565547 w 603647"/>
                <a:gd name="T19" fmla="*/ 536823 h 567333"/>
                <a:gd name="T20" fmla="*/ 514350 w 603647"/>
                <a:gd name="T21" fmla="*/ 552450 h 567333"/>
                <a:gd name="T22" fmla="*/ 470297 w 603647"/>
                <a:gd name="T23" fmla="*/ 552450 h 567333"/>
                <a:gd name="T24" fmla="*/ 397074 w 603647"/>
                <a:gd name="T25" fmla="*/ 480417 h 567333"/>
                <a:gd name="T26" fmla="*/ 397074 w 603647"/>
                <a:gd name="T27" fmla="*/ 419397 h 567333"/>
                <a:gd name="T28" fmla="*/ 241697 w 603647"/>
                <a:gd name="T29" fmla="*/ 567333 h 567333"/>
                <a:gd name="T30" fmla="*/ 185738 w 603647"/>
                <a:gd name="T31" fmla="*/ 495300 h 567333"/>
                <a:gd name="T32" fmla="*/ 335161 w 603647"/>
                <a:gd name="T33" fmla="*/ 365522 h 567333"/>
                <a:gd name="T34" fmla="*/ 365522 w 603647"/>
                <a:gd name="T35" fmla="*/ 114300 h 567333"/>
                <a:gd name="T36" fmla="*/ 13692 w 603647"/>
                <a:gd name="T37" fmla="*/ 26789 h 567333"/>
                <a:gd name="T38" fmla="*/ 225624 w 603647"/>
                <a:gd name="T39" fmla="*/ 26789 h 567333"/>
                <a:gd name="T40" fmla="*/ 171450 w 603647"/>
                <a:gd name="T41" fmla="*/ 307776 h 567333"/>
                <a:gd name="T42" fmla="*/ 238720 w 603647"/>
                <a:gd name="T43" fmla="*/ 434578 h 567333"/>
                <a:gd name="T44" fmla="*/ 172641 w 603647"/>
                <a:gd name="T45" fmla="*/ 478631 h 567333"/>
                <a:gd name="T46" fmla="*/ 131862 w 603647"/>
                <a:gd name="T47" fmla="*/ 393501 h 567333"/>
                <a:gd name="T48" fmla="*/ 44053 w 603647"/>
                <a:gd name="T49" fmla="*/ 519708 h 567333"/>
                <a:gd name="T50" fmla="*/ 0 w 603647"/>
                <a:gd name="T51" fmla="*/ 442317 h 567333"/>
                <a:gd name="T52" fmla="*/ 90488 w 603647"/>
                <a:gd name="T53" fmla="*/ 311050 h 567333"/>
                <a:gd name="T54" fmla="*/ 11311 w 603647"/>
                <a:gd name="T55" fmla="*/ 161925 h 567333"/>
                <a:gd name="T56" fmla="*/ 73819 w 603647"/>
                <a:gd name="T57" fmla="*/ 132159 h 567333"/>
                <a:gd name="T58" fmla="*/ 125313 w 603647"/>
                <a:gd name="T59" fmla="*/ 224135 h 567333"/>
                <a:gd name="T60" fmla="*/ 147638 w 603647"/>
                <a:gd name="T61" fmla="*/ 101798 h 567333"/>
                <a:gd name="T62" fmla="*/ 13692 w 603647"/>
                <a:gd name="T63" fmla="*/ 101798 h 567333"/>
                <a:gd name="T64" fmla="*/ 13692 w 603647"/>
                <a:gd name="T65" fmla="*/ 26789 h 567333"/>
                <a:gd name="T66" fmla="*/ 244674 w 603647"/>
                <a:gd name="T67" fmla="*/ 0 h 567333"/>
                <a:gd name="T68" fmla="*/ 565547 w 603647"/>
                <a:gd name="T69" fmla="*/ 0 h 567333"/>
                <a:gd name="T70" fmla="*/ 565547 w 603647"/>
                <a:gd name="T71" fmla="*/ 363140 h 567333"/>
                <a:gd name="T72" fmla="*/ 485775 w 603647"/>
                <a:gd name="T73" fmla="*/ 363140 h 567333"/>
                <a:gd name="T74" fmla="*/ 485775 w 603647"/>
                <a:gd name="T75" fmla="*/ 77390 h 567333"/>
                <a:gd name="T76" fmla="*/ 324445 w 603647"/>
                <a:gd name="T77" fmla="*/ 77390 h 567333"/>
                <a:gd name="T78" fmla="*/ 324445 w 603647"/>
                <a:gd name="T79" fmla="*/ 366712 h 567333"/>
                <a:gd name="T80" fmla="*/ 244674 w 603647"/>
                <a:gd name="T81" fmla="*/ 366712 h 567333"/>
                <a:gd name="T82" fmla="*/ 244674 w 603647"/>
                <a:gd name="T83" fmla="*/ 0 h 567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3647" h="567333">
                  <a:moveTo>
                    <a:pt x="365522" y="114300"/>
                  </a:moveTo>
                  <a:lnTo>
                    <a:pt x="445889" y="114300"/>
                  </a:lnTo>
                  <a:cubicBezTo>
                    <a:pt x="446683" y="198636"/>
                    <a:pt x="441226" y="268684"/>
                    <a:pt x="429518" y="324445"/>
                  </a:cubicBezTo>
                  <a:lnTo>
                    <a:pt x="470297" y="324445"/>
                  </a:lnTo>
                  <a:lnTo>
                    <a:pt x="470297" y="456009"/>
                  </a:lnTo>
                  <a:cubicBezTo>
                    <a:pt x="470297" y="473868"/>
                    <a:pt x="478631" y="482798"/>
                    <a:pt x="495300" y="482798"/>
                  </a:cubicBezTo>
                  <a:cubicBezTo>
                    <a:pt x="506214" y="482798"/>
                    <a:pt x="513656" y="478730"/>
                    <a:pt x="517624" y="470594"/>
                  </a:cubicBezTo>
                  <a:cubicBezTo>
                    <a:pt x="521593" y="462458"/>
                    <a:pt x="525264" y="434975"/>
                    <a:pt x="528638" y="388143"/>
                  </a:cubicBezTo>
                  <a:cubicBezTo>
                    <a:pt x="554831" y="400447"/>
                    <a:pt x="579835" y="410964"/>
                    <a:pt x="603647" y="419695"/>
                  </a:cubicBezTo>
                  <a:cubicBezTo>
                    <a:pt x="594122" y="487362"/>
                    <a:pt x="581422" y="526405"/>
                    <a:pt x="565547" y="536823"/>
                  </a:cubicBezTo>
                  <a:cubicBezTo>
                    <a:pt x="549672" y="547241"/>
                    <a:pt x="532606" y="552450"/>
                    <a:pt x="514350" y="552450"/>
                  </a:cubicBezTo>
                  <a:lnTo>
                    <a:pt x="470297" y="552450"/>
                  </a:lnTo>
                  <a:cubicBezTo>
                    <a:pt x="421481" y="552450"/>
                    <a:pt x="397074" y="528439"/>
                    <a:pt x="397074" y="480417"/>
                  </a:cubicBezTo>
                  <a:lnTo>
                    <a:pt x="397074" y="419397"/>
                  </a:lnTo>
                  <a:cubicBezTo>
                    <a:pt x="366911" y="479325"/>
                    <a:pt x="315119" y="528637"/>
                    <a:pt x="241697" y="567333"/>
                  </a:cubicBezTo>
                  <a:cubicBezTo>
                    <a:pt x="226616" y="545504"/>
                    <a:pt x="207963" y="521493"/>
                    <a:pt x="185738" y="495300"/>
                  </a:cubicBezTo>
                  <a:cubicBezTo>
                    <a:pt x="262731" y="460970"/>
                    <a:pt x="312539" y="417711"/>
                    <a:pt x="335161" y="365522"/>
                  </a:cubicBezTo>
                  <a:cubicBezTo>
                    <a:pt x="357783" y="313333"/>
                    <a:pt x="367903" y="229592"/>
                    <a:pt x="365522" y="114300"/>
                  </a:cubicBezTo>
                  <a:close/>
                  <a:moveTo>
                    <a:pt x="13692" y="26789"/>
                  </a:moveTo>
                  <a:lnTo>
                    <a:pt x="225624" y="26789"/>
                  </a:lnTo>
                  <a:cubicBezTo>
                    <a:pt x="222052" y="129381"/>
                    <a:pt x="203994" y="223043"/>
                    <a:pt x="171450" y="307776"/>
                  </a:cubicBezTo>
                  <a:lnTo>
                    <a:pt x="238720" y="434578"/>
                  </a:lnTo>
                  <a:lnTo>
                    <a:pt x="172641" y="478631"/>
                  </a:lnTo>
                  <a:cubicBezTo>
                    <a:pt x="159941" y="451247"/>
                    <a:pt x="146348" y="422870"/>
                    <a:pt x="131862" y="393501"/>
                  </a:cubicBezTo>
                  <a:cubicBezTo>
                    <a:pt x="107454" y="438547"/>
                    <a:pt x="78184" y="480615"/>
                    <a:pt x="44053" y="519708"/>
                  </a:cubicBezTo>
                  <a:cubicBezTo>
                    <a:pt x="31353" y="494307"/>
                    <a:pt x="16669" y="468511"/>
                    <a:pt x="0" y="442317"/>
                  </a:cubicBezTo>
                  <a:cubicBezTo>
                    <a:pt x="37108" y="400645"/>
                    <a:pt x="67270" y="356890"/>
                    <a:pt x="90488" y="311050"/>
                  </a:cubicBezTo>
                  <a:cubicBezTo>
                    <a:pt x="66080" y="263425"/>
                    <a:pt x="39688" y="213717"/>
                    <a:pt x="11311" y="161925"/>
                  </a:cubicBezTo>
                  <a:lnTo>
                    <a:pt x="73819" y="132159"/>
                  </a:lnTo>
                  <a:lnTo>
                    <a:pt x="125313" y="224135"/>
                  </a:lnTo>
                  <a:cubicBezTo>
                    <a:pt x="137418" y="184844"/>
                    <a:pt x="144859" y="144065"/>
                    <a:pt x="147638" y="101798"/>
                  </a:cubicBezTo>
                  <a:lnTo>
                    <a:pt x="13692" y="101798"/>
                  </a:lnTo>
                  <a:lnTo>
                    <a:pt x="13692" y="26789"/>
                  </a:lnTo>
                  <a:close/>
                  <a:moveTo>
                    <a:pt x="244674" y="0"/>
                  </a:moveTo>
                  <a:lnTo>
                    <a:pt x="565547" y="0"/>
                  </a:lnTo>
                  <a:lnTo>
                    <a:pt x="565547" y="363140"/>
                  </a:lnTo>
                  <a:lnTo>
                    <a:pt x="485775" y="363140"/>
                  </a:lnTo>
                  <a:lnTo>
                    <a:pt x="485775" y="77390"/>
                  </a:lnTo>
                  <a:lnTo>
                    <a:pt x="324445" y="77390"/>
                  </a:lnTo>
                  <a:lnTo>
                    <a:pt x="324445" y="366712"/>
                  </a:lnTo>
                  <a:lnTo>
                    <a:pt x="244674" y="366712"/>
                  </a:lnTo>
                  <a:lnTo>
                    <a:pt x="24467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3" name="任意多边形 12"/>
            <p:cNvSpPr/>
            <p:nvPr>
              <p:custDataLst>
                <p:tags r:id="rId14"/>
              </p:custDataLst>
            </p:nvPr>
          </p:nvSpPr>
          <p:spPr>
            <a:xfrm>
              <a:off x="4579516" y="1524050"/>
              <a:ext cx="1376362" cy="1376362"/>
            </a:xfrm>
            <a:custGeom>
              <a:avLst/>
              <a:gdLst>
                <a:gd name="connsiteX0" fmla="*/ 766921 w 1533844"/>
                <a:gd name="connsiteY0" fmla="*/ 180973 h 1533842"/>
                <a:gd name="connsiteX1" fmla="*/ 180974 w 1533844"/>
                <a:gd name="connsiteY1" fmla="*/ 766920 h 1533842"/>
                <a:gd name="connsiteX2" fmla="*/ 766921 w 1533844"/>
                <a:gd name="connsiteY2" fmla="*/ 1352867 h 1533842"/>
                <a:gd name="connsiteX3" fmla="*/ 1352868 w 1533844"/>
                <a:gd name="connsiteY3" fmla="*/ 766920 h 1533842"/>
                <a:gd name="connsiteX4" fmla="*/ 766921 w 1533844"/>
                <a:gd name="connsiteY4" fmla="*/ 180973 h 1533842"/>
                <a:gd name="connsiteX5" fmla="*/ 766922 w 1533844"/>
                <a:gd name="connsiteY5" fmla="*/ 0 h 1533842"/>
                <a:gd name="connsiteX6" fmla="*/ 1533844 w 1533844"/>
                <a:gd name="connsiteY6" fmla="*/ 766921 h 1533842"/>
                <a:gd name="connsiteX7" fmla="*/ 766922 w 1533844"/>
                <a:gd name="connsiteY7" fmla="*/ 1533842 h 1533842"/>
                <a:gd name="connsiteX8" fmla="*/ 0 w 1533844"/>
                <a:gd name="connsiteY8" fmla="*/ 766921 h 1533842"/>
                <a:gd name="connsiteX9" fmla="*/ 766922 w 1533844"/>
                <a:gd name="connsiteY9" fmla="*/ 0 h 153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3844" h="1533842">
                  <a:moveTo>
                    <a:pt x="766921" y="180973"/>
                  </a:moveTo>
                  <a:cubicBezTo>
                    <a:pt x="443311" y="180973"/>
                    <a:pt x="180974" y="443310"/>
                    <a:pt x="180974" y="766920"/>
                  </a:cubicBezTo>
                  <a:cubicBezTo>
                    <a:pt x="180974" y="1090530"/>
                    <a:pt x="443311" y="1352867"/>
                    <a:pt x="766921" y="1352867"/>
                  </a:cubicBezTo>
                  <a:cubicBezTo>
                    <a:pt x="1090531" y="1352867"/>
                    <a:pt x="1352868" y="1090530"/>
                    <a:pt x="1352868" y="766920"/>
                  </a:cubicBezTo>
                  <a:cubicBezTo>
                    <a:pt x="1352868" y="443310"/>
                    <a:pt x="1090531" y="180973"/>
                    <a:pt x="766921" y="180973"/>
                  </a:cubicBezTo>
                  <a:close/>
                  <a:moveTo>
                    <a:pt x="766922" y="0"/>
                  </a:moveTo>
                  <a:cubicBezTo>
                    <a:pt x="1190481" y="0"/>
                    <a:pt x="1533844" y="343362"/>
                    <a:pt x="1533844" y="766921"/>
                  </a:cubicBezTo>
                  <a:cubicBezTo>
                    <a:pt x="1533844" y="1190480"/>
                    <a:pt x="1190481" y="1533842"/>
                    <a:pt x="766922" y="1533842"/>
                  </a:cubicBezTo>
                  <a:cubicBezTo>
                    <a:pt x="343363" y="1533842"/>
                    <a:pt x="0" y="1190480"/>
                    <a:pt x="0" y="766921"/>
                  </a:cubicBezTo>
                  <a:cubicBezTo>
                    <a:pt x="0" y="343362"/>
                    <a:pt x="343363" y="0"/>
                    <a:pt x="766922" y="0"/>
                  </a:cubicBezTo>
                  <a:close/>
                </a:path>
              </a:pathLst>
            </a:custGeom>
            <a:solidFill>
              <a:srgbClr val="FFFFFF"/>
            </a:solidFill>
            <a:ln>
              <a:noFill/>
            </a:ln>
            <a:effectLst>
              <a:outerShdw blurRad="508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椭圆 13"/>
            <p:cNvSpPr/>
            <p:nvPr>
              <p:custDataLst>
                <p:tags r:id="rId15"/>
              </p:custDataLst>
            </p:nvPr>
          </p:nvSpPr>
          <p:spPr>
            <a:xfrm>
              <a:off x="4654128" y="1598662"/>
              <a:ext cx="1214438" cy="1214438"/>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5" name="组合 14"/>
          <p:cNvGrpSpPr/>
          <p:nvPr/>
        </p:nvGrpSpPr>
        <p:grpSpPr>
          <a:xfrm>
            <a:off x="5987628" y="1524050"/>
            <a:ext cx="1376363" cy="1376362"/>
            <a:chOff x="5987628" y="1524050"/>
            <a:chExt cx="1376363" cy="1376362"/>
          </a:xfrm>
        </p:grpSpPr>
        <p:sp>
          <p:nvSpPr>
            <p:cNvPr id="16" name="文本框 12"/>
            <p:cNvSpPr txBox="1"/>
            <p:nvPr>
              <p:custDataLst>
                <p:tags r:id="rId8"/>
              </p:custDataLst>
            </p:nvPr>
          </p:nvSpPr>
          <p:spPr>
            <a:xfrm>
              <a:off x="6381328" y="1909812"/>
              <a:ext cx="969963" cy="955675"/>
            </a:xfrm>
            <a:custGeom>
              <a:avLst/>
              <a:gdLst>
                <a:gd name="connsiteX0" fmla="*/ 547092 w 970228"/>
                <a:gd name="connsiteY0" fmla="*/ 0 h 955344"/>
                <a:gd name="connsiteX1" fmla="*/ 549460 w 970228"/>
                <a:gd name="connsiteY1" fmla="*/ 11951 h 955344"/>
                <a:gd name="connsiteX2" fmla="*/ 553392 w 970228"/>
                <a:gd name="connsiteY2" fmla="*/ 11758 h 955344"/>
                <a:gd name="connsiteX3" fmla="*/ 555241 w 970228"/>
                <a:gd name="connsiteY3" fmla="*/ 21089 h 955344"/>
                <a:gd name="connsiteX4" fmla="*/ 562372 w 970228"/>
                <a:gd name="connsiteY4" fmla="*/ 20739 h 955344"/>
                <a:gd name="connsiteX5" fmla="*/ 564221 w 970228"/>
                <a:gd name="connsiteY5" fmla="*/ 30069 h 955344"/>
                <a:gd name="connsiteX6" fmla="*/ 571353 w 970228"/>
                <a:gd name="connsiteY6" fmla="*/ 29719 h 955344"/>
                <a:gd name="connsiteX7" fmla="*/ 573202 w 970228"/>
                <a:gd name="connsiteY7" fmla="*/ 39049 h 955344"/>
                <a:gd name="connsiteX8" fmla="*/ 580333 w 970228"/>
                <a:gd name="connsiteY8" fmla="*/ 38699 h 955344"/>
                <a:gd name="connsiteX9" fmla="*/ 582182 w 970228"/>
                <a:gd name="connsiteY9" fmla="*/ 48029 h 955344"/>
                <a:gd name="connsiteX10" fmla="*/ 589313 w 970228"/>
                <a:gd name="connsiteY10" fmla="*/ 47679 h 955344"/>
                <a:gd name="connsiteX11" fmla="*/ 591162 w 970228"/>
                <a:gd name="connsiteY11" fmla="*/ 57009 h 955344"/>
                <a:gd name="connsiteX12" fmla="*/ 598293 w 970228"/>
                <a:gd name="connsiteY12" fmla="*/ 56659 h 955344"/>
                <a:gd name="connsiteX13" fmla="*/ 600142 w 970228"/>
                <a:gd name="connsiteY13" fmla="*/ 65990 h 955344"/>
                <a:gd name="connsiteX14" fmla="*/ 607274 w 970228"/>
                <a:gd name="connsiteY14" fmla="*/ 65640 h 955344"/>
                <a:gd name="connsiteX15" fmla="*/ 609123 w 970228"/>
                <a:gd name="connsiteY15" fmla="*/ 74970 h 955344"/>
                <a:gd name="connsiteX16" fmla="*/ 616254 w 970228"/>
                <a:gd name="connsiteY16" fmla="*/ 74620 h 955344"/>
                <a:gd name="connsiteX17" fmla="*/ 618103 w 970228"/>
                <a:gd name="connsiteY17" fmla="*/ 83950 h 955344"/>
                <a:gd name="connsiteX18" fmla="*/ 625234 w 970228"/>
                <a:gd name="connsiteY18" fmla="*/ 83600 h 955344"/>
                <a:gd name="connsiteX19" fmla="*/ 627083 w 970228"/>
                <a:gd name="connsiteY19" fmla="*/ 92931 h 955344"/>
                <a:gd name="connsiteX20" fmla="*/ 634214 w 970228"/>
                <a:gd name="connsiteY20" fmla="*/ 92581 h 955344"/>
                <a:gd name="connsiteX21" fmla="*/ 636063 w 970228"/>
                <a:gd name="connsiteY21" fmla="*/ 101911 h 955344"/>
                <a:gd name="connsiteX22" fmla="*/ 643195 w 970228"/>
                <a:gd name="connsiteY22" fmla="*/ 101561 h 955344"/>
                <a:gd name="connsiteX23" fmla="*/ 645044 w 970228"/>
                <a:gd name="connsiteY23" fmla="*/ 110891 h 955344"/>
                <a:gd name="connsiteX24" fmla="*/ 652175 w 970228"/>
                <a:gd name="connsiteY24" fmla="*/ 110541 h 955344"/>
                <a:gd name="connsiteX25" fmla="*/ 654024 w 970228"/>
                <a:gd name="connsiteY25" fmla="*/ 119871 h 955344"/>
                <a:gd name="connsiteX26" fmla="*/ 661155 w 970228"/>
                <a:gd name="connsiteY26" fmla="*/ 119521 h 955344"/>
                <a:gd name="connsiteX27" fmla="*/ 663004 w 970228"/>
                <a:gd name="connsiteY27" fmla="*/ 128852 h 955344"/>
                <a:gd name="connsiteX28" fmla="*/ 670135 w 970228"/>
                <a:gd name="connsiteY28" fmla="*/ 128502 h 955344"/>
                <a:gd name="connsiteX29" fmla="*/ 671984 w 970228"/>
                <a:gd name="connsiteY29" fmla="*/ 137832 h 955344"/>
                <a:gd name="connsiteX30" fmla="*/ 679116 w 970228"/>
                <a:gd name="connsiteY30" fmla="*/ 137482 h 955344"/>
                <a:gd name="connsiteX31" fmla="*/ 680965 w 970228"/>
                <a:gd name="connsiteY31" fmla="*/ 146812 h 955344"/>
                <a:gd name="connsiteX32" fmla="*/ 688096 w 970228"/>
                <a:gd name="connsiteY32" fmla="*/ 146462 h 955344"/>
                <a:gd name="connsiteX33" fmla="*/ 689945 w 970228"/>
                <a:gd name="connsiteY33" fmla="*/ 155792 h 955344"/>
                <a:gd name="connsiteX34" fmla="*/ 697076 w 970228"/>
                <a:gd name="connsiteY34" fmla="*/ 155442 h 955344"/>
                <a:gd name="connsiteX35" fmla="*/ 698925 w 970228"/>
                <a:gd name="connsiteY35" fmla="*/ 164773 h 955344"/>
                <a:gd name="connsiteX36" fmla="*/ 706056 w 970228"/>
                <a:gd name="connsiteY36" fmla="*/ 164423 h 955344"/>
                <a:gd name="connsiteX37" fmla="*/ 707905 w 970228"/>
                <a:gd name="connsiteY37" fmla="*/ 173753 h 955344"/>
                <a:gd name="connsiteX38" fmla="*/ 715037 w 970228"/>
                <a:gd name="connsiteY38" fmla="*/ 173403 h 955344"/>
                <a:gd name="connsiteX39" fmla="*/ 716886 w 970228"/>
                <a:gd name="connsiteY39" fmla="*/ 182733 h 955344"/>
                <a:gd name="connsiteX40" fmla="*/ 724017 w 970228"/>
                <a:gd name="connsiteY40" fmla="*/ 182383 h 955344"/>
                <a:gd name="connsiteX41" fmla="*/ 725866 w 970228"/>
                <a:gd name="connsiteY41" fmla="*/ 191713 h 955344"/>
                <a:gd name="connsiteX42" fmla="*/ 732997 w 970228"/>
                <a:gd name="connsiteY42" fmla="*/ 191363 h 955344"/>
                <a:gd name="connsiteX43" fmla="*/ 734846 w 970228"/>
                <a:gd name="connsiteY43" fmla="*/ 200694 h 955344"/>
                <a:gd name="connsiteX44" fmla="*/ 741977 w 970228"/>
                <a:gd name="connsiteY44" fmla="*/ 200344 h 955344"/>
                <a:gd name="connsiteX45" fmla="*/ 743826 w 970228"/>
                <a:gd name="connsiteY45" fmla="*/ 209674 h 955344"/>
                <a:gd name="connsiteX46" fmla="*/ 750958 w 970228"/>
                <a:gd name="connsiteY46" fmla="*/ 209324 h 955344"/>
                <a:gd name="connsiteX47" fmla="*/ 752807 w 970228"/>
                <a:gd name="connsiteY47" fmla="*/ 218654 h 955344"/>
                <a:gd name="connsiteX48" fmla="*/ 759938 w 970228"/>
                <a:gd name="connsiteY48" fmla="*/ 218304 h 955344"/>
                <a:gd name="connsiteX49" fmla="*/ 761787 w 970228"/>
                <a:gd name="connsiteY49" fmla="*/ 227634 h 955344"/>
                <a:gd name="connsiteX50" fmla="*/ 768918 w 970228"/>
                <a:gd name="connsiteY50" fmla="*/ 227284 h 955344"/>
                <a:gd name="connsiteX51" fmla="*/ 770767 w 970228"/>
                <a:gd name="connsiteY51" fmla="*/ 236615 h 955344"/>
                <a:gd name="connsiteX52" fmla="*/ 774310 w 970228"/>
                <a:gd name="connsiteY52" fmla="*/ 236441 h 955344"/>
                <a:gd name="connsiteX53" fmla="*/ 775989 w 970228"/>
                <a:gd name="connsiteY53" fmla="*/ 234763 h 955344"/>
                <a:gd name="connsiteX54" fmla="*/ 777510 w 970228"/>
                <a:gd name="connsiteY54" fmla="*/ 236284 h 955344"/>
                <a:gd name="connsiteX55" fmla="*/ 777899 w 970228"/>
                <a:gd name="connsiteY55" fmla="*/ 236265 h 955344"/>
                <a:gd name="connsiteX56" fmla="*/ 778000 w 970228"/>
                <a:gd name="connsiteY56" fmla="*/ 236774 h 955344"/>
                <a:gd name="connsiteX57" fmla="*/ 786490 w 970228"/>
                <a:gd name="connsiteY57" fmla="*/ 245264 h 955344"/>
                <a:gd name="connsiteX58" fmla="*/ 786879 w 970228"/>
                <a:gd name="connsiteY58" fmla="*/ 245245 h 955344"/>
                <a:gd name="connsiteX59" fmla="*/ 786980 w 970228"/>
                <a:gd name="connsiteY59" fmla="*/ 245754 h 955344"/>
                <a:gd name="connsiteX60" fmla="*/ 795470 w 970228"/>
                <a:gd name="connsiteY60" fmla="*/ 254244 h 955344"/>
                <a:gd name="connsiteX61" fmla="*/ 795859 w 970228"/>
                <a:gd name="connsiteY61" fmla="*/ 254225 h 955344"/>
                <a:gd name="connsiteX62" fmla="*/ 795960 w 970228"/>
                <a:gd name="connsiteY62" fmla="*/ 254734 h 955344"/>
                <a:gd name="connsiteX63" fmla="*/ 804450 w 970228"/>
                <a:gd name="connsiteY63" fmla="*/ 263224 h 955344"/>
                <a:gd name="connsiteX64" fmla="*/ 804840 w 970228"/>
                <a:gd name="connsiteY64" fmla="*/ 263205 h 955344"/>
                <a:gd name="connsiteX65" fmla="*/ 804941 w 970228"/>
                <a:gd name="connsiteY65" fmla="*/ 263715 h 955344"/>
                <a:gd name="connsiteX66" fmla="*/ 970228 w 970228"/>
                <a:gd name="connsiteY66" fmla="*/ 429003 h 955344"/>
                <a:gd name="connsiteX67" fmla="*/ 969583 w 970228"/>
                <a:gd name="connsiteY67" fmla="*/ 435405 h 955344"/>
                <a:gd name="connsiteX68" fmla="*/ 562535 w 970228"/>
                <a:gd name="connsiteY68" fmla="*/ 931691 h 955344"/>
                <a:gd name="connsiteX69" fmla="*/ 486336 w 970228"/>
                <a:gd name="connsiteY69" fmla="*/ 955344 h 955344"/>
                <a:gd name="connsiteX70" fmla="*/ 368078 w 970228"/>
                <a:gd name="connsiteY70" fmla="*/ 837086 h 955344"/>
                <a:gd name="connsiteX71" fmla="*/ 363118 w 970228"/>
                <a:gd name="connsiteY71" fmla="*/ 837086 h 955344"/>
                <a:gd name="connsiteX72" fmla="*/ 363118 w 970228"/>
                <a:gd name="connsiteY72" fmla="*/ 832126 h 955344"/>
                <a:gd name="connsiteX73" fmla="*/ 359098 w 970228"/>
                <a:gd name="connsiteY73" fmla="*/ 828106 h 955344"/>
                <a:gd name="connsiteX74" fmla="*/ 354137 w 970228"/>
                <a:gd name="connsiteY74" fmla="*/ 828106 h 955344"/>
                <a:gd name="connsiteX75" fmla="*/ 354137 w 970228"/>
                <a:gd name="connsiteY75" fmla="*/ 823145 h 955344"/>
                <a:gd name="connsiteX76" fmla="*/ 350118 w 970228"/>
                <a:gd name="connsiteY76" fmla="*/ 819126 h 955344"/>
                <a:gd name="connsiteX77" fmla="*/ 345157 w 970228"/>
                <a:gd name="connsiteY77" fmla="*/ 819126 h 955344"/>
                <a:gd name="connsiteX78" fmla="*/ 345157 w 970228"/>
                <a:gd name="connsiteY78" fmla="*/ 814165 h 955344"/>
                <a:gd name="connsiteX79" fmla="*/ 341138 w 970228"/>
                <a:gd name="connsiteY79" fmla="*/ 810146 h 955344"/>
                <a:gd name="connsiteX80" fmla="*/ 336177 w 970228"/>
                <a:gd name="connsiteY80" fmla="*/ 810146 h 955344"/>
                <a:gd name="connsiteX81" fmla="*/ 336177 w 970228"/>
                <a:gd name="connsiteY81" fmla="*/ 805185 h 955344"/>
                <a:gd name="connsiteX82" fmla="*/ 332157 w 970228"/>
                <a:gd name="connsiteY82" fmla="*/ 801165 h 955344"/>
                <a:gd name="connsiteX83" fmla="*/ 327196 w 970228"/>
                <a:gd name="connsiteY83" fmla="*/ 801165 h 955344"/>
                <a:gd name="connsiteX84" fmla="*/ 327196 w 970228"/>
                <a:gd name="connsiteY84" fmla="*/ 796204 h 955344"/>
                <a:gd name="connsiteX85" fmla="*/ 323177 w 970228"/>
                <a:gd name="connsiteY85" fmla="*/ 792185 h 955344"/>
                <a:gd name="connsiteX86" fmla="*/ 318216 w 970228"/>
                <a:gd name="connsiteY86" fmla="*/ 792185 h 955344"/>
                <a:gd name="connsiteX87" fmla="*/ 318216 w 970228"/>
                <a:gd name="connsiteY87" fmla="*/ 787224 h 955344"/>
                <a:gd name="connsiteX88" fmla="*/ 314197 w 970228"/>
                <a:gd name="connsiteY88" fmla="*/ 783205 h 955344"/>
                <a:gd name="connsiteX89" fmla="*/ 309236 w 970228"/>
                <a:gd name="connsiteY89" fmla="*/ 783205 h 955344"/>
                <a:gd name="connsiteX90" fmla="*/ 309236 w 970228"/>
                <a:gd name="connsiteY90" fmla="*/ 778244 h 955344"/>
                <a:gd name="connsiteX91" fmla="*/ 305217 w 970228"/>
                <a:gd name="connsiteY91" fmla="*/ 774225 h 955344"/>
                <a:gd name="connsiteX92" fmla="*/ 300255 w 970228"/>
                <a:gd name="connsiteY92" fmla="*/ 774225 h 955344"/>
                <a:gd name="connsiteX93" fmla="*/ 300255 w 970228"/>
                <a:gd name="connsiteY93" fmla="*/ 769263 h 955344"/>
                <a:gd name="connsiteX94" fmla="*/ 296236 w 970228"/>
                <a:gd name="connsiteY94" fmla="*/ 765244 h 955344"/>
                <a:gd name="connsiteX95" fmla="*/ 291275 w 970228"/>
                <a:gd name="connsiteY95" fmla="*/ 765244 h 955344"/>
                <a:gd name="connsiteX96" fmla="*/ 291275 w 970228"/>
                <a:gd name="connsiteY96" fmla="*/ 760283 h 955344"/>
                <a:gd name="connsiteX97" fmla="*/ 287256 w 970228"/>
                <a:gd name="connsiteY97" fmla="*/ 756264 h 955344"/>
                <a:gd name="connsiteX98" fmla="*/ 282295 w 970228"/>
                <a:gd name="connsiteY98" fmla="*/ 756264 h 955344"/>
                <a:gd name="connsiteX99" fmla="*/ 282295 w 970228"/>
                <a:gd name="connsiteY99" fmla="*/ 751303 h 955344"/>
                <a:gd name="connsiteX100" fmla="*/ 278276 w 970228"/>
                <a:gd name="connsiteY100" fmla="*/ 747284 h 955344"/>
                <a:gd name="connsiteX101" fmla="*/ 273315 w 970228"/>
                <a:gd name="connsiteY101" fmla="*/ 747284 h 955344"/>
                <a:gd name="connsiteX102" fmla="*/ 273315 w 970228"/>
                <a:gd name="connsiteY102" fmla="*/ 742323 h 955344"/>
                <a:gd name="connsiteX103" fmla="*/ 270872 w 970228"/>
                <a:gd name="connsiteY103" fmla="*/ 739879 h 955344"/>
                <a:gd name="connsiteX104" fmla="*/ 272447 w 970228"/>
                <a:gd name="connsiteY104" fmla="*/ 738304 h 955344"/>
                <a:gd name="connsiteX105" fmla="*/ 264334 w 970228"/>
                <a:gd name="connsiteY105" fmla="*/ 738304 h 955344"/>
                <a:gd name="connsiteX106" fmla="*/ 264334 w 970228"/>
                <a:gd name="connsiteY106" fmla="*/ 729323 h 955344"/>
                <a:gd name="connsiteX107" fmla="*/ 255354 w 970228"/>
                <a:gd name="connsiteY107" fmla="*/ 729323 h 955344"/>
                <a:gd name="connsiteX108" fmla="*/ 255354 w 970228"/>
                <a:gd name="connsiteY108" fmla="*/ 720343 h 955344"/>
                <a:gd name="connsiteX109" fmla="*/ 246374 w 970228"/>
                <a:gd name="connsiteY109" fmla="*/ 720343 h 955344"/>
                <a:gd name="connsiteX110" fmla="*/ 246374 w 970228"/>
                <a:gd name="connsiteY110" fmla="*/ 711363 h 955344"/>
                <a:gd name="connsiteX111" fmla="*/ 237394 w 970228"/>
                <a:gd name="connsiteY111" fmla="*/ 711363 h 955344"/>
                <a:gd name="connsiteX112" fmla="*/ 237394 w 970228"/>
                <a:gd name="connsiteY112" fmla="*/ 702383 h 955344"/>
                <a:gd name="connsiteX113" fmla="*/ 228413 w 970228"/>
                <a:gd name="connsiteY113" fmla="*/ 702383 h 955344"/>
                <a:gd name="connsiteX114" fmla="*/ 228413 w 970228"/>
                <a:gd name="connsiteY114" fmla="*/ 693402 h 955344"/>
                <a:gd name="connsiteX115" fmla="*/ 219433 w 970228"/>
                <a:gd name="connsiteY115" fmla="*/ 693402 h 955344"/>
                <a:gd name="connsiteX116" fmla="*/ 219433 w 970228"/>
                <a:gd name="connsiteY116" fmla="*/ 684422 h 955344"/>
                <a:gd name="connsiteX117" fmla="*/ 210453 w 970228"/>
                <a:gd name="connsiteY117" fmla="*/ 684422 h 955344"/>
                <a:gd name="connsiteX118" fmla="*/ 210453 w 970228"/>
                <a:gd name="connsiteY118" fmla="*/ 675442 h 955344"/>
                <a:gd name="connsiteX119" fmla="*/ 201473 w 970228"/>
                <a:gd name="connsiteY119" fmla="*/ 675442 h 955344"/>
                <a:gd name="connsiteX120" fmla="*/ 201473 w 970228"/>
                <a:gd name="connsiteY120" fmla="*/ 666462 h 955344"/>
                <a:gd name="connsiteX121" fmla="*/ 192492 w 970228"/>
                <a:gd name="connsiteY121" fmla="*/ 666462 h 955344"/>
                <a:gd name="connsiteX122" fmla="*/ 192492 w 970228"/>
                <a:gd name="connsiteY122" fmla="*/ 657481 h 955344"/>
                <a:gd name="connsiteX123" fmla="*/ 183512 w 970228"/>
                <a:gd name="connsiteY123" fmla="*/ 657481 h 955344"/>
                <a:gd name="connsiteX124" fmla="*/ 183512 w 970228"/>
                <a:gd name="connsiteY124" fmla="*/ 648501 h 955344"/>
                <a:gd name="connsiteX125" fmla="*/ 174532 w 970228"/>
                <a:gd name="connsiteY125" fmla="*/ 648501 h 955344"/>
                <a:gd name="connsiteX126" fmla="*/ 174532 w 970228"/>
                <a:gd name="connsiteY126" fmla="*/ 639521 h 955344"/>
                <a:gd name="connsiteX127" fmla="*/ 165552 w 970228"/>
                <a:gd name="connsiteY127" fmla="*/ 639521 h 955344"/>
                <a:gd name="connsiteX128" fmla="*/ 165552 w 970228"/>
                <a:gd name="connsiteY128" fmla="*/ 630540 h 955344"/>
                <a:gd name="connsiteX129" fmla="*/ 156571 w 970228"/>
                <a:gd name="connsiteY129" fmla="*/ 630540 h 955344"/>
                <a:gd name="connsiteX130" fmla="*/ 156571 w 970228"/>
                <a:gd name="connsiteY130" fmla="*/ 621560 h 955344"/>
                <a:gd name="connsiteX131" fmla="*/ 147591 w 970228"/>
                <a:gd name="connsiteY131" fmla="*/ 621560 h 955344"/>
                <a:gd name="connsiteX132" fmla="*/ 147591 w 970228"/>
                <a:gd name="connsiteY132" fmla="*/ 612580 h 955344"/>
                <a:gd name="connsiteX133" fmla="*/ 138611 w 970228"/>
                <a:gd name="connsiteY133" fmla="*/ 612580 h 955344"/>
                <a:gd name="connsiteX134" fmla="*/ 138611 w 970228"/>
                <a:gd name="connsiteY134" fmla="*/ 603600 h 955344"/>
                <a:gd name="connsiteX135" fmla="*/ 129631 w 970228"/>
                <a:gd name="connsiteY135" fmla="*/ 603600 h 955344"/>
                <a:gd name="connsiteX136" fmla="*/ 129631 w 970228"/>
                <a:gd name="connsiteY136" fmla="*/ 594620 h 955344"/>
                <a:gd name="connsiteX137" fmla="*/ 120650 w 970228"/>
                <a:gd name="connsiteY137" fmla="*/ 594620 h 955344"/>
                <a:gd name="connsiteX138" fmla="*/ 120650 w 970228"/>
                <a:gd name="connsiteY138" fmla="*/ 585639 h 955344"/>
                <a:gd name="connsiteX139" fmla="*/ 111670 w 970228"/>
                <a:gd name="connsiteY139" fmla="*/ 585639 h 955344"/>
                <a:gd name="connsiteX140" fmla="*/ 111670 w 970228"/>
                <a:gd name="connsiteY140" fmla="*/ 573881 h 955344"/>
                <a:gd name="connsiteX141" fmla="*/ 105370 w 970228"/>
                <a:gd name="connsiteY141" fmla="*/ 573881 h 955344"/>
                <a:gd name="connsiteX142" fmla="*/ 105370 w 970228"/>
                <a:gd name="connsiteY142" fmla="*/ 517640 h 955344"/>
                <a:gd name="connsiteX143" fmla="*/ 101904 w 970228"/>
                <a:gd name="connsiteY143" fmla="*/ 520509 h 955344"/>
                <a:gd name="connsiteX144" fmla="*/ 97190 w 970228"/>
                <a:gd name="connsiteY144" fmla="*/ 507997 h 955344"/>
                <a:gd name="connsiteX145" fmla="*/ 92924 w 970228"/>
                <a:gd name="connsiteY145" fmla="*/ 511529 h 955344"/>
                <a:gd name="connsiteX146" fmla="*/ 88210 w 970228"/>
                <a:gd name="connsiteY146" fmla="*/ 499015 h 955344"/>
                <a:gd name="connsiteX147" fmla="*/ 83943 w 970228"/>
                <a:gd name="connsiteY147" fmla="*/ 502548 h 955344"/>
                <a:gd name="connsiteX148" fmla="*/ 79229 w 970228"/>
                <a:gd name="connsiteY148" fmla="*/ 490036 h 955344"/>
                <a:gd name="connsiteX149" fmla="*/ 74963 w 970228"/>
                <a:gd name="connsiteY149" fmla="*/ 493568 h 955344"/>
                <a:gd name="connsiteX150" fmla="*/ 70249 w 970228"/>
                <a:gd name="connsiteY150" fmla="*/ 481056 h 955344"/>
                <a:gd name="connsiteX151" fmla="*/ 65983 w 970228"/>
                <a:gd name="connsiteY151" fmla="*/ 484588 h 955344"/>
                <a:gd name="connsiteX152" fmla="*/ 61269 w 970228"/>
                <a:gd name="connsiteY152" fmla="*/ 472076 h 955344"/>
                <a:gd name="connsiteX153" fmla="*/ 57003 w 970228"/>
                <a:gd name="connsiteY153" fmla="*/ 475608 h 955344"/>
                <a:gd name="connsiteX154" fmla="*/ 52289 w 970228"/>
                <a:gd name="connsiteY154" fmla="*/ 463095 h 955344"/>
                <a:gd name="connsiteX155" fmla="*/ 48022 w 970228"/>
                <a:gd name="connsiteY155" fmla="*/ 466628 h 955344"/>
                <a:gd name="connsiteX156" fmla="*/ 43308 w 970228"/>
                <a:gd name="connsiteY156" fmla="*/ 454115 h 955344"/>
                <a:gd name="connsiteX157" fmla="*/ 39042 w 970228"/>
                <a:gd name="connsiteY157" fmla="*/ 457647 h 955344"/>
                <a:gd name="connsiteX158" fmla="*/ 34168 w 970228"/>
                <a:gd name="connsiteY158" fmla="*/ 444709 h 955344"/>
                <a:gd name="connsiteX159" fmla="*/ 32742 w 970228"/>
                <a:gd name="connsiteY159" fmla="*/ 445889 h 955344"/>
                <a:gd name="connsiteX160" fmla="*/ 0 w 970228"/>
                <a:gd name="connsiteY160" fmla="*/ 358973 h 955344"/>
                <a:gd name="connsiteX161" fmla="*/ 70948 w 970228"/>
                <a:gd name="connsiteY161" fmla="*/ 308060 h 955344"/>
                <a:gd name="connsiteX162" fmla="*/ 70948 w 970228"/>
                <a:gd name="connsiteY162" fmla="*/ 302574 h 955344"/>
                <a:gd name="connsiteX163" fmla="*/ 61968 w 970228"/>
                <a:gd name="connsiteY163" fmla="*/ 302574 h 955344"/>
                <a:gd name="connsiteX164" fmla="*/ 61968 w 970228"/>
                <a:gd name="connsiteY164" fmla="*/ 293593 h 955344"/>
                <a:gd name="connsiteX165" fmla="*/ 52987 w 970228"/>
                <a:gd name="connsiteY165" fmla="*/ 293593 h 955344"/>
                <a:gd name="connsiteX166" fmla="*/ 52987 w 970228"/>
                <a:gd name="connsiteY166" fmla="*/ 284613 h 955344"/>
                <a:gd name="connsiteX167" fmla="*/ 44007 w 970228"/>
                <a:gd name="connsiteY167" fmla="*/ 284613 h 955344"/>
                <a:gd name="connsiteX168" fmla="*/ 44007 w 970228"/>
                <a:gd name="connsiteY168" fmla="*/ 275633 h 955344"/>
                <a:gd name="connsiteX169" fmla="*/ 35027 w 970228"/>
                <a:gd name="connsiteY169" fmla="*/ 275633 h 955344"/>
                <a:gd name="connsiteX170" fmla="*/ 35027 w 970228"/>
                <a:gd name="connsiteY170" fmla="*/ 266653 h 955344"/>
                <a:gd name="connsiteX171" fmla="*/ 26047 w 970228"/>
                <a:gd name="connsiteY171" fmla="*/ 266653 h 955344"/>
                <a:gd name="connsiteX172" fmla="*/ 26047 w 970228"/>
                <a:gd name="connsiteY172" fmla="*/ 257673 h 955344"/>
                <a:gd name="connsiteX173" fmla="*/ 17066 w 970228"/>
                <a:gd name="connsiteY173" fmla="*/ 257673 h 955344"/>
                <a:gd name="connsiteX174" fmla="*/ 17066 w 970228"/>
                <a:gd name="connsiteY174" fmla="*/ 248692 h 955344"/>
                <a:gd name="connsiteX175" fmla="*/ 8086 w 970228"/>
                <a:gd name="connsiteY175" fmla="*/ 248692 h 955344"/>
                <a:gd name="connsiteX176" fmla="*/ 8086 w 970228"/>
                <a:gd name="connsiteY176" fmla="*/ 236934 h 955344"/>
                <a:gd name="connsiteX177" fmla="*/ 1786 w 970228"/>
                <a:gd name="connsiteY177" fmla="*/ 236934 h 955344"/>
                <a:gd name="connsiteX178" fmla="*/ 1786 w 970228"/>
                <a:gd name="connsiteY178" fmla="*/ 182761 h 955344"/>
                <a:gd name="connsiteX179" fmla="*/ 80270 w 970228"/>
                <a:gd name="connsiteY179" fmla="*/ 182761 h 955344"/>
                <a:gd name="connsiteX180" fmla="*/ 80270 w 970228"/>
                <a:gd name="connsiteY180" fmla="*/ 182119 h 955344"/>
                <a:gd name="connsiteX181" fmla="*/ 71290 w 970228"/>
                <a:gd name="connsiteY181" fmla="*/ 182119 h 955344"/>
                <a:gd name="connsiteX182" fmla="*/ 71290 w 970228"/>
                <a:gd name="connsiteY182" fmla="*/ 173139 h 955344"/>
                <a:gd name="connsiteX183" fmla="*/ 62309 w 970228"/>
                <a:gd name="connsiteY183" fmla="*/ 173139 h 955344"/>
                <a:gd name="connsiteX184" fmla="*/ 62309 w 970228"/>
                <a:gd name="connsiteY184" fmla="*/ 164158 h 955344"/>
                <a:gd name="connsiteX185" fmla="*/ 53329 w 970228"/>
                <a:gd name="connsiteY185" fmla="*/ 164158 h 955344"/>
                <a:gd name="connsiteX186" fmla="*/ 53329 w 970228"/>
                <a:gd name="connsiteY186" fmla="*/ 152400 h 955344"/>
                <a:gd name="connsiteX187" fmla="*/ 47029 w 970228"/>
                <a:gd name="connsiteY187" fmla="*/ 152400 h 955344"/>
                <a:gd name="connsiteX188" fmla="*/ 47029 w 970228"/>
                <a:gd name="connsiteY188" fmla="*/ 101203 h 955344"/>
                <a:gd name="connsiteX189" fmla="*/ 64960 w 970228"/>
                <a:gd name="connsiteY189" fmla="*/ 101203 h 955344"/>
                <a:gd name="connsiteX190" fmla="*/ 64562 w 970228"/>
                <a:gd name="connsiteY190" fmla="*/ 98546 h 955344"/>
                <a:gd name="connsiteX191" fmla="*/ 56951 w 970228"/>
                <a:gd name="connsiteY191" fmla="*/ 98725 h 955344"/>
                <a:gd name="connsiteX192" fmla="*/ 55581 w 970228"/>
                <a:gd name="connsiteY192" fmla="*/ 89565 h 955344"/>
                <a:gd name="connsiteX193" fmla="*/ 47971 w 970228"/>
                <a:gd name="connsiteY193" fmla="*/ 89744 h 955344"/>
                <a:gd name="connsiteX194" fmla="*/ 46197 w 970228"/>
                <a:gd name="connsiteY194" fmla="*/ 77879 h 955344"/>
                <a:gd name="connsiteX195" fmla="*/ 41671 w 970228"/>
                <a:gd name="connsiteY195" fmla="*/ 77986 h 955344"/>
                <a:gd name="connsiteX196" fmla="*/ 32146 w 970228"/>
                <a:gd name="connsiteY196" fmla="*/ 14287 h 955344"/>
                <a:gd name="connsiteX197" fmla="*/ 547092 w 970228"/>
                <a:gd name="connsiteY197" fmla="*/ 0 h 95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970228" h="955344">
                  <a:moveTo>
                    <a:pt x="547092" y="0"/>
                  </a:moveTo>
                  <a:lnTo>
                    <a:pt x="549460" y="11951"/>
                  </a:lnTo>
                  <a:lnTo>
                    <a:pt x="553392" y="11758"/>
                  </a:lnTo>
                  <a:lnTo>
                    <a:pt x="555241" y="21089"/>
                  </a:lnTo>
                  <a:lnTo>
                    <a:pt x="562372" y="20739"/>
                  </a:lnTo>
                  <a:lnTo>
                    <a:pt x="564221" y="30069"/>
                  </a:lnTo>
                  <a:lnTo>
                    <a:pt x="571353" y="29719"/>
                  </a:lnTo>
                  <a:lnTo>
                    <a:pt x="573202" y="39049"/>
                  </a:lnTo>
                  <a:lnTo>
                    <a:pt x="580333" y="38699"/>
                  </a:lnTo>
                  <a:lnTo>
                    <a:pt x="582182" y="48029"/>
                  </a:lnTo>
                  <a:lnTo>
                    <a:pt x="589313" y="47679"/>
                  </a:lnTo>
                  <a:lnTo>
                    <a:pt x="591162" y="57009"/>
                  </a:lnTo>
                  <a:lnTo>
                    <a:pt x="598293" y="56659"/>
                  </a:lnTo>
                  <a:lnTo>
                    <a:pt x="600142" y="65990"/>
                  </a:lnTo>
                  <a:lnTo>
                    <a:pt x="607274" y="65640"/>
                  </a:lnTo>
                  <a:lnTo>
                    <a:pt x="609123" y="74970"/>
                  </a:lnTo>
                  <a:lnTo>
                    <a:pt x="616254" y="74620"/>
                  </a:lnTo>
                  <a:lnTo>
                    <a:pt x="618103" y="83950"/>
                  </a:lnTo>
                  <a:lnTo>
                    <a:pt x="625234" y="83600"/>
                  </a:lnTo>
                  <a:lnTo>
                    <a:pt x="627083" y="92931"/>
                  </a:lnTo>
                  <a:lnTo>
                    <a:pt x="634214" y="92581"/>
                  </a:lnTo>
                  <a:lnTo>
                    <a:pt x="636063" y="101911"/>
                  </a:lnTo>
                  <a:lnTo>
                    <a:pt x="643195" y="101561"/>
                  </a:lnTo>
                  <a:lnTo>
                    <a:pt x="645044" y="110891"/>
                  </a:lnTo>
                  <a:lnTo>
                    <a:pt x="652175" y="110541"/>
                  </a:lnTo>
                  <a:lnTo>
                    <a:pt x="654024" y="119871"/>
                  </a:lnTo>
                  <a:lnTo>
                    <a:pt x="661155" y="119521"/>
                  </a:lnTo>
                  <a:lnTo>
                    <a:pt x="663004" y="128852"/>
                  </a:lnTo>
                  <a:lnTo>
                    <a:pt x="670135" y="128502"/>
                  </a:lnTo>
                  <a:lnTo>
                    <a:pt x="671984" y="137832"/>
                  </a:lnTo>
                  <a:lnTo>
                    <a:pt x="679116" y="137482"/>
                  </a:lnTo>
                  <a:lnTo>
                    <a:pt x="680965" y="146812"/>
                  </a:lnTo>
                  <a:lnTo>
                    <a:pt x="688096" y="146462"/>
                  </a:lnTo>
                  <a:lnTo>
                    <a:pt x="689945" y="155792"/>
                  </a:lnTo>
                  <a:lnTo>
                    <a:pt x="697076" y="155442"/>
                  </a:lnTo>
                  <a:lnTo>
                    <a:pt x="698925" y="164773"/>
                  </a:lnTo>
                  <a:lnTo>
                    <a:pt x="706056" y="164423"/>
                  </a:lnTo>
                  <a:lnTo>
                    <a:pt x="707905" y="173753"/>
                  </a:lnTo>
                  <a:lnTo>
                    <a:pt x="715037" y="173403"/>
                  </a:lnTo>
                  <a:lnTo>
                    <a:pt x="716886" y="182733"/>
                  </a:lnTo>
                  <a:lnTo>
                    <a:pt x="724017" y="182383"/>
                  </a:lnTo>
                  <a:lnTo>
                    <a:pt x="725866" y="191713"/>
                  </a:lnTo>
                  <a:lnTo>
                    <a:pt x="732997" y="191363"/>
                  </a:lnTo>
                  <a:lnTo>
                    <a:pt x="734846" y="200694"/>
                  </a:lnTo>
                  <a:lnTo>
                    <a:pt x="741977" y="200344"/>
                  </a:lnTo>
                  <a:lnTo>
                    <a:pt x="743826" y="209674"/>
                  </a:lnTo>
                  <a:lnTo>
                    <a:pt x="750958" y="209324"/>
                  </a:lnTo>
                  <a:lnTo>
                    <a:pt x="752807" y="218654"/>
                  </a:lnTo>
                  <a:lnTo>
                    <a:pt x="759938" y="218304"/>
                  </a:lnTo>
                  <a:lnTo>
                    <a:pt x="761787" y="227634"/>
                  </a:lnTo>
                  <a:lnTo>
                    <a:pt x="768918" y="227284"/>
                  </a:lnTo>
                  <a:lnTo>
                    <a:pt x="770767" y="236615"/>
                  </a:lnTo>
                  <a:lnTo>
                    <a:pt x="774310" y="236441"/>
                  </a:lnTo>
                  <a:lnTo>
                    <a:pt x="775989" y="234763"/>
                  </a:lnTo>
                  <a:lnTo>
                    <a:pt x="777510" y="236284"/>
                  </a:lnTo>
                  <a:lnTo>
                    <a:pt x="777899" y="236265"/>
                  </a:lnTo>
                  <a:lnTo>
                    <a:pt x="778000" y="236774"/>
                  </a:lnTo>
                  <a:lnTo>
                    <a:pt x="786490" y="245264"/>
                  </a:lnTo>
                  <a:lnTo>
                    <a:pt x="786879" y="245245"/>
                  </a:lnTo>
                  <a:lnTo>
                    <a:pt x="786980" y="245754"/>
                  </a:lnTo>
                  <a:lnTo>
                    <a:pt x="795470" y="254244"/>
                  </a:lnTo>
                  <a:lnTo>
                    <a:pt x="795859" y="254225"/>
                  </a:lnTo>
                  <a:lnTo>
                    <a:pt x="795960" y="254734"/>
                  </a:lnTo>
                  <a:lnTo>
                    <a:pt x="804450" y="263224"/>
                  </a:lnTo>
                  <a:lnTo>
                    <a:pt x="804840" y="263205"/>
                  </a:lnTo>
                  <a:lnTo>
                    <a:pt x="804941" y="263715"/>
                  </a:lnTo>
                  <a:lnTo>
                    <a:pt x="970228" y="429003"/>
                  </a:lnTo>
                  <a:lnTo>
                    <a:pt x="969583" y="435405"/>
                  </a:lnTo>
                  <a:cubicBezTo>
                    <a:pt x="923666" y="659797"/>
                    <a:pt x="768731" y="844477"/>
                    <a:pt x="562535" y="931691"/>
                  </a:cubicBezTo>
                  <a:lnTo>
                    <a:pt x="486336" y="955344"/>
                  </a:lnTo>
                  <a:lnTo>
                    <a:pt x="368078" y="837086"/>
                  </a:lnTo>
                  <a:lnTo>
                    <a:pt x="363118" y="837086"/>
                  </a:lnTo>
                  <a:lnTo>
                    <a:pt x="363118" y="832126"/>
                  </a:lnTo>
                  <a:lnTo>
                    <a:pt x="359098" y="828106"/>
                  </a:lnTo>
                  <a:lnTo>
                    <a:pt x="354137" y="828106"/>
                  </a:lnTo>
                  <a:lnTo>
                    <a:pt x="354137" y="823145"/>
                  </a:lnTo>
                  <a:lnTo>
                    <a:pt x="350118" y="819126"/>
                  </a:lnTo>
                  <a:lnTo>
                    <a:pt x="345157" y="819126"/>
                  </a:lnTo>
                  <a:lnTo>
                    <a:pt x="345157" y="814165"/>
                  </a:lnTo>
                  <a:lnTo>
                    <a:pt x="341138" y="810146"/>
                  </a:lnTo>
                  <a:lnTo>
                    <a:pt x="336177" y="810146"/>
                  </a:lnTo>
                  <a:lnTo>
                    <a:pt x="336177" y="805185"/>
                  </a:lnTo>
                  <a:lnTo>
                    <a:pt x="332157" y="801165"/>
                  </a:lnTo>
                  <a:lnTo>
                    <a:pt x="327196" y="801165"/>
                  </a:lnTo>
                  <a:lnTo>
                    <a:pt x="327196" y="796204"/>
                  </a:lnTo>
                  <a:lnTo>
                    <a:pt x="323177" y="792185"/>
                  </a:lnTo>
                  <a:lnTo>
                    <a:pt x="318216" y="792185"/>
                  </a:lnTo>
                  <a:lnTo>
                    <a:pt x="318216" y="787224"/>
                  </a:lnTo>
                  <a:lnTo>
                    <a:pt x="314197" y="783205"/>
                  </a:lnTo>
                  <a:lnTo>
                    <a:pt x="309236" y="783205"/>
                  </a:lnTo>
                  <a:lnTo>
                    <a:pt x="309236" y="778244"/>
                  </a:lnTo>
                  <a:lnTo>
                    <a:pt x="305217" y="774225"/>
                  </a:lnTo>
                  <a:lnTo>
                    <a:pt x="300255" y="774225"/>
                  </a:lnTo>
                  <a:lnTo>
                    <a:pt x="300255" y="769263"/>
                  </a:lnTo>
                  <a:lnTo>
                    <a:pt x="296236" y="765244"/>
                  </a:lnTo>
                  <a:lnTo>
                    <a:pt x="291275" y="765244"/>
                  </a:lnTo>
                  <a:lnTo>
                    <a:pt x="291275" y="760283"/>
                  </a:lnTo>
                  <a:lnTo>
                    <a:pt x="287256" y="756264"/>
                  </a:lnTo>
                  <a:lnTo>
                    <a:pt x="282295" y="756264"/>
                  </a:lnTo>
                  <a:lnTo>
                    <a:pt x="282295" y="751303"/>
                  </a:lnTo>
                  <a:lnTo>
                    <a:pt x="278276" y="747284"/>
                  </a:lnTo>
                  <a:lnTo>
                    <a:pt x="273315" y="747284"/>
                  </a:lnTo>
                  <a:lnTo>
                    <a:pt x="273315" y="742323"/>
                  </a:lnTo>
                  <a:lnTo>
                    <a:pt x="270872" y="739879"/>
                  </a:lnTo>
                  <a:lnTo>
                    <a:pt x="272447" y="738304"/>
                  </a:lnTo>
                  <a:lnTo>
                    <a:pt x="264334" y="738304"/>
                  </a:lnTo>
                  <a:lnTo>
                    <a:pt x="264334" y="729323"/>
                  </a:lnTo>
                  <a:lnTo>
                    <a:pt x="255354" y="729323"/>
                  </a:lnTo>
                  <a:lnTo>
                    <a:pt x="255354" y="720343"/>
                  </a:lnTo>
                  <a:lnTo>
                    <a:pt x="246374" y="720343"/>
                  </a:lnTo>
                  <a:lnTo>
                    <a:pt x="246374" y="711363"/>
                  </a:lnTo>
                  <a:lnTo>
                    <a:pt x="237394" y="711363"/>
                  </a:lnTo>
                  <a:lnTo>
                    <a:pt x="237394" y="702383"/>
                  </a:lnTo>
                  <a:lnTo>
                    <a:pt x="228413" y="702383"/>
                  </a:lnTo>
                  <a:lnTo>
                    <a:pt x="228413" y="693402"/>
                  </a:lnTo>
                  <a:lnTo>
                    <a:pt x="219433" y="693402"/>
                  </a:lnTo>
                  <a:lnTo>
                    <a:pt x="219433" y="684422"/>
                  </a:lnTo>
                  <a:lnTo>
                    <a:pt x="210453" y="684422"/>
                  </a:lnTo>
                  <a:lnTo>
                    <a:pt x="210453" y="675442"/>
                  </a:lnTo>
                  <a:lnTo>
                    <a:pt x="201473" y="675442"/>
                  </a:lnTo>
                  <a:lnTo>
                    <a:pt x="201473" y="666462"/>
                  </a:lnTo>
                  <a:lnTo>
                    <a:pt x="192492" y="666462"/>
                  </a:lnTo>
                  <a:lnTo>
                    <a:pt x="192492" y="657481"/>
                  </a:lnTo>
                  <a:lnTo>
                    <a:pt x="183512" y="657481"/>
                  </a:lnTo>
                  <a:lnTo>
                    <a:pt x="183512" y="648501"/>
                  </a:lnTo>
                  <a:lnTo>
                    <a:pt x="174532" y="648501"/>
                  </a:lnTo>
                  <a:lnTo>
                    <a:pt x="174532" y="639521"/>
                  </a:lnTo>
                  <a:lnTo>
                    <a:pt x="165552" y="639521"/>
                  </a:lnTo>
                  <a:lnTo>
                    <a:pt x="165552" y="630540"/>
                  </a:lnTo>
                  <a:lnTo>
                    <a:pt x="156571" y="630540"/>
                  </a:lnTo>
                  <a:lnTo>
                    <a:pt x="156571" y="621560"/>
                  </a:lnTo>
                  <a:lnTo>
                    <a:pt x="147591" y="621560"/>
                  </a:lnTo>
                  <a:lnTo>
                    <a:pt x="147591" y="612580"/>
                  </a:lnTo>
                  <a:lnTo>
                    <a:pt x="138611" y="612580"/>
                  </a:lnTo>
                  <a:lnTo>
                    <a:pt x="138611" y="603600"/>
                  </a:lnTo>
                  <a:lnTo>
                    <a:pt x="129631" y="603600"/>
                  </a:lnTo>
                  <a:lnTo>
                    <a:pt x="129631" y="594620"/>
                  </a:lnTo>
                  <a:lnTo>
                    <a:pt x="120650" y="594620"/>
                  </a:lnTo>
                  <a:lnTo>
                    <a:pt x="120650" y="585639"/>
                  </a:lnTo>
                  <a:lnTo>
                    <a:pt x="111670" y="585639"/>
                  </a:lnTo>
                  <a:lnTo>
                    <a:pt x="111670" y="573881"/>
                  </a:lnTo>
                  <a:lnTo>
                    <a:pt x="105370" y="573881"/>
                  </a:lnTo>
                  <a:lnTo>
                    <a:pt x="105370" y="517640"/>
                  </a:lnTo>
                  <a:lnTo>
                    <a:pt x="101904" y="520509"/>
                  </a:lnTo>
                  <a:lnTo>
                    <a:pt x="97190" y="507997"/>
                  </a:lnTo>
                  <a:lnTo>
                    <a:pt x="92924" y="511529"/>
                  </a:lnTo>
                  <a:lnTo>
                    <a:pt x="88210" y="499015"/>
                  </a:lnTo>
                  <a:lnTo>
                    <a:pt x="83943" y="502548"/>
                  </a:lnTo>
                  <a:lnTo>
                    <a:pt x="79229" y="490036"/>
                  </a:lnTo>
                  <a:lnTo>
                    <a:pt x="74963" y="493568"/>
                  </a:lnTo>
                  <a:lnTo>
                    <a:pt x="70249" y="481056"/>
                  </a:lnTo>
                  <a:lnTo>
                    <a:pt x="65983" y="484588"/>
                  </a:lnTo>
                  <a:lnTo>
                    <a:pt x="61269" y="472076"/>
                  </a:lnTo>
                  <a:lnTo>
                    <a:pt x="57003" y="475608"/>
                  </a:lnTo>
                  <a:lnTo>
                    <a:pt x="52289" y="463095"/>
                  </a:lnTo>
                  <a:lnTo>
                    <a:pt x="48022" y="466628"/>
                  </a:lnTo>
                  <a:lnTo>
                    <a:pt x="43308" y="454115"/>
                  </a:lnTo>
                  <a:lnTo>
                    <a:pt x="39042" y="457647"/>
                  </a:lnTo>
                  <a:lnTo>
                    <a:pt x="34168" y="444709"/>
                  </a:lnTo>
                  <a:lnTo>
                    <a:pt x="32742" y="445889"/>
                  </a:lnTo>
                  <a:cubicBezTo>
                    <a:pt x="23217" y="415329"/>
                    <a:pt x="12303" y="386357"/>
                    <a:pt x="0" y="358973"/>
                  </a:cubicBezTo>
                  <a:lnTo>
                    <a:pt x="70948" y="308060"/>
                  </a:lnTo>
                  <a:lnTo>
                    <a:pt x="70948" y="302574"/>
                  </a:lnTo>
                  <a:lnTo>
                    <a:pt x="61968" y="302574"/>
                  </a:lnTo>
                  <a:lnTo>
                    <a:pt x="61968" y="293593"/>
                  </a:lnTo>
                  <a:lnTo>
                    <a:pt x="52987" y="293593"/>
                  </a:lnTo>
                  <a:lnTo>
                    <a:pt x="52987" y="284613"/>
                  </a:lnTo>
                  <a:lnTo>
                    <a:pt x="44007" y="284613"/>
                  </a:lnTo>
                  <a:lnTo>
                    <a:pt x="44007" y="275633"/>
                  </a:lnTo>
                  <a:lnTo>
                    <a:pt x="35027" y="275633"/>
                  </a:lnTo>
                  <a:lnTo>
                    <a:pt x="35027" y="266653"/>
                  </a:lnTo>
                  <a:lnTo>
                    <a:pt x="26047" y="266653"/>
                  </a:lnTo>
                  <a:lnTo>
                    <a:pt x="26047" y="257673"/>
                  </a:lnTo>
                  <a:lnTo>
                    <a:pt x="17066" y="257673"/>
                  </a:lnTo>
                  <a:lnTo>
                    <a:pt x="17066" y="248692"/>
                  </a:lnTo>
                  <a:lnTo>
                    <a:pt x="8086" y="248692"/>
                  </a:lnTo>
                  <a:lnTo>
                    <a:pt x="8086" y="236934"/>
                  </a:lnTo>
                  <a:lnTo>
                    <a:pt x="1786" y="236934"/>
                  </a:lnTo>
                  <a:lnTo>
                    <a:pt x="1786" y="182761"/>
                  </a:lnTo>
                  <a:lnTo>
                    <a:pt x="80270" y="182761"/>
                  </a:lnTo>
                  <a:lnTo>
                    <a:pt x="80270" y="182119"/>
                  </a:lnTo>
                  <a:lnTo>
                    <a:pt x="71290" y="182119"/>
                  </a:lnTo>
                  <a:lnTo>
                    <a:pt x="71290" y="173139"/>
                  </a:lnTo>
                  <a:lnTo>
                    <a:pt x="62309" y="173139"/>
                  </a:lnTo>
                  <a:lnTo>
                    <a:pt x="62309" y="164158"/>
                  </a:lnTo>
                  <a:lnTo>
                    <a:pt x="53329" y="164158"/>
                  </a:lnTo>
                  <a:lnTo>
                    <a:pt x="53329" y="152400"/>
                  </a:lnTo>
                  <a:lnTo>
                    <a:pt x="47029" y="152400"/>
                  </a:lnTo>
                  <a:lnTo>
                    <a:pt x="47029" y="101203"/>
                  </a:lnTo>
                  <a:lnTo>
                    <a:pt x="64960" y="101203"/>
                  </a:lnTo>
                  <a:lnTo>
                    <a:pt x="64562" y="98546"/>
                  </a:lnTo>
                  <a:lnTo>
                    <a:pt x="56951" y="98725"/>
                  </a:lnTo>
                  <a:lnTo>
                    <a:pt x="55581" y="89565"/>
                  </a:lnTo>
                  <a:lnTo>
                    <a:pt x="47971" y="89744"/>
                  </a:lnTo>
                  <a:lnTo>
                    <a:pt x="46197" y="77879"/>
                  </a:lnTo>
                  <a:lnTo>
                    <a:pt x="41671" y="77986"/>
                  </a:lnTo>
                  <a:cubicBezTo>
                    <a:pt x="39290" y="55364"/>
                    <a:pt x="36115" y="34131"/>
                    <a:pt x="32146" y="14287"/>
                  </a:cubicBezTo>
                  <a:cubicBezTo>
                    <a:pt x="230584" y="13097"/>
                    <a:pt x="402232" y="8334"/>
                    <a:pt x="547092" y="0"/>
                  </a:cubicBezTo>
                  <a:close/>
                </a:path>
              </a:pathLst>
            </a:custGeom>
            <a:gradFill>
              <a:gsLst>
                <a:gs pos="0">
                  <a:schemeClr val="accent1">
                    <a:lumMod val="50000"/>
                    <a:alpha val="52000"/>
                  </a:schemeClr>
                </a:gs>
                <a:gs pos="100000">
                  <a:schemeClr val="accent1">
                    <a:lumMod val="50000"/>
                    <a:alpha val="0"/>
                  </a:schemeClr>
                </a:gs>
              </a:gsLst>
              <a:lin ang="2700000" scaled="0"/>
            </a:gradFill>
            <a:ln>
              <a:noFill/>
            </a:ln>
            <a:effectLst/>
          </p:spPr>
          <p:txBody>
            <a:bodyPr/>
            <a:lstStyle>
              <a:defPPr>
                <a:defRPr lang="zh-CN"/>
              </a:defPPr>
              <a:lvl1pPr>
                <a:defRPr sz="4000" b="1">
                  <a:solidFill>
                    <a:schemeClr val="bg1"/>
                  </a:solidFill>
                </a:defRPr>
              </a:lvl1pPr>
            </a:lstStyle>
            <a:p>
              <a:pPr eaLnBrk="1" fontAlgn="auto" hangingPunct="1">
                <a:spcBef>
                  <a:spcPts val="0"/>
                </a:spcBef>
                <a:spcAft>
                  <a:spcPts val="0"/>
                </a:spcAft>
                <a:defRPr/>
              </a:pPr>
              <a:endParaRPr lang="zh-CN" altLang="en-US" dirty="0">
                <a:latin typeface="+mn-lt"/>
                <a:ea typeface="+mn-ea"/>
              </a:endParaRPr>
            </a:p>
          </p:txBody>
        </p:sp>
        <p:sp>
          <p:nvSpPr>
            <p:cNvPr id="17" name="文本框 13"/>
            <p:cNvSpPr>
              <a:spLocks/>
            </p:cNvSpPr>
            <p:nvPr>
              <p:custDataLst>
                <p:tags r:id="rId9"/>
              </p:custDataLst>
            </p:nvPr>
          </p:nvSpPr>
          <p:spPr bwMode="auto">
            <a:xfrm>
              <a:off x="6381328" y="1909812"/>
              <a:ext cx="588963" cy="574675"/>
            </a:xfrm>
            <a:custGeom>
              <a:avLst/>
              <a:gdLst>
                <a:gd name="T0" fmla="*/ 186928 w 589954"/>
                <a:gd name="T1" fmla="*/ 464343 h 573881"/>
                <a:gd name="T2" fmla="*/ 186928 w 589954"/>
                <a:gd name="T3" fmla="*/ 495300 h 573881"/>
                <a:gd name="T4" fmla="*/ 449460 w 589954"/>
                <a:gd name="T5" fmla="*/ 495300 h 573881"/>
                <a:gd name="T6" fmla="*/ 449460 w 589954"/>
                <a:gd name="T7" fmla="*/ 464343 h 573881"/>
                <a:gd name="T8" fmla="*/ 186928 w 589954"/>
                <a:gd name="T9" fmla="*/ 464343 h 573881"/>
                <a:gd name="T10" fmla="*/ 186928 w 589954"/>
                <a:gd name="T11" fmla="*/ 392311 h 573881"/>
                <a:gd name="T12" fmla="*/ 186928 w 589954"/>
                <a:gd name="T13" fmla="*/ 422672 h 573881"/>
                <a:gd name="T14" fmla="*/ 449460 w 589954"/>
                <a:gd name="T15" fmla="*/ 422672 h 573881"/>
                <a:gd name="T16" fmla="*/ 449460 w 589954"/>
                <a:gd name="T17" fmla="*/ 392311 h 573881"/>
                <a:gd name="T18" fmla="*/ 186928 w 589954"/>
                <a:gd name="T19" fmla="*/ 392311 h 573881"/>
                <a:gd name="T20" fmla="*/ 186928 w 589954"/>
                <a:gd name="T21" fmla="*/ 320278 h 573881"/>
                <a:gd name="T22" fmla="*/ 186928 w 589954"/>
                <a:gd name="T23" fmla="*/ 350639 h 573881"/>
                <a:gd name="T24" fmla="*/ 449460 w 589954"/>
                <a:gd name="T25" fmla="*/ 350639 h 573881"/>
                <a:gd name="T26" fmla="*/ 449460 w 589954"/>
                <a:gd name="T27" fmla="*/ 320278 h 573881"/>
                <a:gd name="T28" fmla="*/ 186928 w 589954"/>
                <a:gd name="T29" fmla="*/ 320278 h 573881"/>
                <a:gd name="T30" fmla="*/ 547092 w 589954"/>
                <a:gd name="T31" fmla="*/ 0 h 573881"/>
                <a:gd name="T32" fmla="*/ 559593 w 589954"/>
                <a:gd name="T33" fmla="*/ 63103 h 573881"/>
                <a:gd name="T34" fmla="*/ 317896 w 589954"/>
                <a:gd name="T35" fmla="*/ 71139 h 573881"/>
                <a:gd name="T36" fmla="*/ 307181 w 589954"/>
                <a:gd name="T37" fmla="*/ 101203 h 573881"/>
                <a:gd name="T38" fmla="*/ 544710 w 589954"/>
                <a:gd name="T39" fmla="*/ 101203 h 573881"/>
                <a:gd name="T40" fmla="*/ 544710 w 589954"/>
                <a:gd name="T41" fmla="*/ 152400 h 573881"/>
                <a:gd name="T42" fmla="*/ 284857 w 589954"/>
                <a:gd name="T43" fmla="*/ 152400 h 573881"/>
                <a:gd name="T44" fmla="*/ 269081 w 589954"/>
                <a:gd name="T45" fmla="*/ 182761 h 573881"/>
                <a:gd name="T46" fmla="*/ 589954 w 589954"/>
                <a:gd name="T47" fmla="*/ 182761 h 573881"/>
                <a:gd name="T48" fmla="*/ 589954 w 589954"/>
                <a:gd name="T49" fmla="*/ 236934 h 573881"/>
                <a:gd name="T50" fmla="*/ 236041 w 589954"/>
                <a:gd name="T51" fmla="*/ 236934 h 573881"/>
                <a:gd name="T52" fmla="*/ 216396 w 589954"/>
                <a:gd name="T53" fmla="*/ 264318 h 573881"/>
                <a:gd name="T54" fmla="*/ 531018 w 589954"/>
                <a:gd name="T55" fmla="*/ 264318 h 573881"/>
                <a:gd name="T56" fmla="*/ 531018 w 589954"/>
                <a:gd name="T57" fmla="*/ 573881 h 573881"/>
                <a:gd name="T58" fmla="*/ 449460 w 589954"/>
                <a:gd name="T59" fmla="*/ 573881 h 573881"/>
                <a:gd name="T60" fmla="*/ 449460 w 589954"/>
                <a:gd name="T61" fmla="*/ 551259 h 573881"/>
                <a:gd name="T62" fmla="*/ 186928 w 589954"/>
                <a:gd name="T63" fmla="*/ 551259 h 573881"/>
                <a:gd name="T64" fmla="*/ 186928 w 589954"/>
                <a:gd name="T65" fmla="*/ 573881 h 573881"/>
                <a:gd name="T66" fmla="*/ 105370 w 589954"/>
                <a:gd name="T67" fmla="*/ 573881 h 573881"/>
                <a:gd name="T68" fmla="*/ 105370 w 589954"/>
                <a:gd name="T69" fmla="*/ 385762 h 573881"/>
                <a:gd name="T70" fmla="*/ 32742 w 589954"/>
                <a:gd name="T71" fmla="*/ 445889 h 573881"/>
                <a:gd name="T72" fmla="*/ 0 w 589954"/>
                <a:gd name="T73" fmla="*/ 358973 h 573881"/>
                <a:gd name="T74" fmla="*/ 144363 w 589954"/>
                <a:gd name="T75" fmla="*/ 236934 h 573881"/>
                <a:gd name="T76" fmla="*/ 1786 w 589954"/>
                <a:gd name="T77" fmla="*/ 236934 h 573881"/>
                <a:gd name="T78" fmla="*/ 1786 w 589954"/>
                <a:gd name="T79" fmla="*/ 182761 h 573881"/>
                <a:gd name="T80" fmla="*/ 183356 w 589954"/>
                <a:gd name="T81" fmla="*/ 182761 h 573881"/>
                <a:gd name="T82" fmla="*/ 200322 w 589954"/>
                <a:gd name="T83" fmla="*/ 152400 h 573881"/>
                <a:gd name="T84" fmla="*/ 47029 w 589954"/>
                <a:gd name="T85" fmla="*/ 152400 h 573881"/>
                <a:gd name="T86" fmla="*/ 47029 w 589954"/>
                <a:gd name="T87" fmla="*/ 101203 h 573881"/>
                <a:gd name="T88" fmla="*/ 222349 w 589954"/>
                <a:gd name="T89" fmla="*/ 101203 h 573881"/>
                <a:gd name="T90" fmla="*/ 231278 w 589954"/>
                <a:gd name="T91" fmla="*/ 73521 h 573881"/>
                <a:gd name="T92" fmla="*/ 41671 w 589954"/>
                <a:gd name="T93" fmla="*/ 77986 h 573881"/>
                <a:gd name="T94" fmla="*/ 32146 w 589954"/>
                <a:gd name="T95" fmla="*/ 14287 h 573881"/>
                <a:gd name="T96" fmla="*/ 547092 w 589954"/>
                <a:gd name="T97" fmla="*/ 0 h 573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9954" h="573881">
                  <a:moveTo>
                    <a:pt x="186928" y="464343"/>
                  </a:moveTo>
                  <a:lnTo>
                    <a:pt x="186928" y="495300"/>
                  </a:lnTo>
                  <a:lnTo>
                    <a:pt x="449460" y="495300"/>
                  </a:lnTo>
                  <a:lnTo>
                    <a:pt x="449460" y="464343"/>
                  </a:lnTo>
                  <a:lnTo>
                    <a:pt x="186928" y="464343"/>
                  </a:lnTo>
                  <a:close/>
                  <a:moveTo>
                    <a:pt x="186928" y="392311"/>
                  </a:moveTo>
                  <a:lnTo>
                    <a:pt x="186928" y="422672"/>
                  </a:lnTo>
                  <a:lnTo>
                    <a:pt x="449460" y="422672"/>
                  </a:lnTo>
                  <a:lnTo>
                    <a:pt x="449460" y="392311"/>
                  </a:lnTo>
                  <a:lnTo>
                    <a:pt x="186928" y="392311"/>
                  </a:lnTo>
                  <a:close/>
                  <a:moveTo>
                    <a:pt x="186928" y="320278"/>
                  </a:moveTo>
                  <a:lnTo>
                    <a:pt x="186928" y="350639"/>
                  </a:lnTo>
                  <a:lnTo>
                    <a:pt x="449460" y="350639"/>
                  </a:lnTo>
                  <a:lnTo>
                    <a:pt x="449460" y="320278"/>
                  </a:lnTo>
                  <a:lnTo>
                    <a:pt x="186928" y="320278"/>
                  </a:lnTo>
                  <a:close/>
                  <a:moveTo>
                    <a:pt x="547092" y="0"/>
                  </a:moveTo>
                  <a:lnTo>
                    <a:pt x="559593" y="63103"/>
                  </a:lnTo>
                  <a:lnTo>
                    <a:pt x="317896" y="71139"/>
                  </a:lnTo>
                  <a:cubicBezTo>
                    <a:pt x="314523" y="81260"/>
                    <a:pt x="310951" y="91281"/>
                    <a:pt x="307181" y="101203"/>
                  </a:cubicBezTo>
                  <a:lnTo>
                    <a:pt x="544710" y="101203"/>
                  </a:lnTo>
                  <a:lnTo>
                    <a:pt x="544710" y="152400"/>
                  </a:lnTo>
                  <a:lnTo>
                    <a:pt x="284857" y="152400"/>
                  </a:lnTo>
                  <a:cubicBezTo>
                    <a:pt x="279896" y="162718"/>
                    <a:pt x="274637" y="172839"/>
                    <a:pt x="269081" y="182761"/>
                  </a:cubicBezTo>
                  <a:lnTo>
                    <a:pt x="589954" y="182761"/>
                  </a:lnTo>
                  <a:lnTo>
                    <a:pt x="589954" y="236934"/>
                  </a:lnTo>
                  <a:lnTo>
                    <a:pt x="236041" y="236934"/>
                  </a:lnTo>
                  <a:cubicBezTo>
                    <a:pt x="229691" y="246261"/>
                    <a:pt x="223143" y="255389"/>
                    <a:pt x="216396" y="264318"/>
                  </a:cubicBezTo>
                  <a:lnTo>
                    <a:pt x="531018" y="264318"/>
                  </a:lnTo>
                  <a:lnTo>
                    <a:pt x="531018" y="573881"/>
                  </a:lnTo>
                  <a:lnTo>
                    <a:pt x="449460" y="573881"/>
                  </a:lnTo>
                  <a:lnTo>
                    <a:pt x="449460" y="551259"/>
                  </a:lnTo>
                  <a:lnTo>
                    <a:pt x="186928" y="551259"/>
                  </a:lnTo>
                  <a:lnTo>
                    <a:pt x="186928" y="573881"/>
                  </a:lnTo>
                  <a:lnTo>
                    <a:pt x="105370" y="573881"/>
                  </a:lnTo>
                  <a:lnTo>
                    <a:pt x="105370" y="385762"/>
                  </a:lnTo>
                  <a:cubicBezTo>
                    <a:pt x="82748" y="406400"/>
                    <a:pt x="58539" y="426442"/>
                    <a:pt x="32742" y="445889"/>
                  </a:cubicBezTo>
                  <a:cubicBezTo>
                    <a:pt x="23217" y="415329"/>
                    <a:pt x="12303" y="386357"/>
                    <a:pt x="0" y="358973"/>
                  </a:cubicBezTo>
                  <a:cubicBezTo>
                    <a:pt x="58340" y="323254"/>
                    <a:pt x="106461" y="282575"/>
                    <a:pt x="144363" y="236934"/>
                  </a:cubicBezTo>
                  <a:lnTo>
                    <a:pt x="1786" y="236934"/>
                  </a:lnTo>
                  <a:lnTo>
                    <a:pt x="1786" y="182761"/>
                  </a:lnTo>
                  <a:lnTo>
                    <a:pt x="183356" y="182761"/>
                  </a:lnTo>
                  <a:cubicBezTo>
                    <a:pt x="189309" y="172839"/>
                    <a:pt x="194964" y="162718"/>
                    <a:pt x="200322" y="152400"/>
                  </a:cubicBezTo>
                  <a:lnTo>
                    <a:pt x="47029" y="152400"/>
                  </a:lnTo>
                  <a:lnTo>
                    <a:pt x="47029" y="101203"/>
                  </a:lnTo>
                  <a:lnTo>
                    <a:pt x="222349" y="101203"/>
                  </a:lnTo>
                  <a:cubicBezTo>
                    <a:pt x="225722" y="92075"/>
                    <a:pt x="228699" y="82847"/>
                    <a:pt x="231278" y="73521"/>
                  </a:cubicBezTo>
                  <a:lnTo>
                    <a:pt x="41671" y="77986"/>
                  </a:lnTo>
                  <a:cubicBezTo>
                    <a:pt x="39290" y="55364"/>
                    <a:pt x="36115" y="34131"/>
                    <a:pt x="32146" y="14287"/>
                  </a:cubicBezTo>
                  <a:cubicBezTo>
                    <a:pt x="230584" y="13097"/>
                    <a:pt x="402232" y="8334"/>
                    <a:pt x="54709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18" name="任意多边形 17"/>
            <p:cNvSpPr/>
            <p:nvPr>
              <p:custDataLst>
                <p:tags r:id="rId10"/>
              </p:custDataLst>
            </p:nvPr>
          </p:nvSpPr>
          <p:spPr>
            <a:xfrm>
              <a:off x="5987628" y="1524050"/>
              <a:ext cx="1376363" cy="1376362"/>
            </a:xfrm>
            <a:custGeom>
              <a:avLst/>
              <a:gdLst>
                <a:gd name="connsiteX0" fmla="*/ 766921 w 1533844"/>
                <a:gd name="connsiteY0" fmla="*/ 180973 h 1533842"/>
                <a:gd name="connsiteX1" fmla="*/ 180974 w 1533844"/>
                <a:gd name="connsiteY1" fmla="*/ 766920 h 1533842"/>
                <a:gd name="connsiteX2" fmla="*/ 766921 w 1533844"/>
                <a:gd name="connsiteY2" fmla="*/ 1352867 h 1533842"/>
                <a:gd name="connsiteX3" fmla="*/ 1352868 w 1533844"/>
                <a:gd name="connsiteY3" fmla="*/ 766920 h 1533842"/>
                <a:gd name="connsiteX4" fmla="*/ 766921 w 1533844"/>
                <a:gd name="connsiteY4" fmla="*/ 180973 h 1533842"/>
                <a:gd name="connsiteX5" fmla="*/ 766922 w 1533844"/>
                <a:gd name="connsiteY5" fmla="*/ 0 h 1533842"/>
                <a:gd name="connsiteX6" fmla="*/ 1533844 w 1533844"/>
                <a:gd name="connsiteY6" fmla="*/ 766921 h 1533842"/>
                <a:gd name="connsiteX7" fmla="*/ 766922 w 1533844"/>
                <a:gd name="connsiteY7" fmla="*/ 1533842 h 1533842"/>
                <a:gd name="connsiteX8" fmla="*/ 0 w 1533844"/>
                <a:gd name="connsiteY8" fmla="*/ 766921 h 1533842"/>
                <a:gd name="connsiteX9" fmla="*/ 766922 w 1533844"/>
                <a:gd name="connsiteY9" fmla="*/ 0 h 153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3844" h="1533842">
                  <a:moveTo>
                    <a:pt x="766921" y="180973"/>
                  </a:moveTo>
                  <a:cubicBezTo>
                    <a:pt x="443311" y="180973"/>
                    <a:pt x="180974" y="443310"/>
                    <a:pt x="180974" y="766920"/>
                  </a:cubicBezTo>
                  <a:cubicBezTo>
                    <a:pt x="180974" y="1090530"/>
                    <a:pt x="443311" y="1352867"/>
                    <a:pt x="766921" y="1352867"/>
                  </a:cubicBezTo>
                  <a:cubicBezTo>
                    <a:pt x="1090531" y="1352867"/>
                    <a:pt x="1352868" y="1090530"/>
                    <a:pt x="1352868" y="766920"/>
                  </a:cubicBezTo>
                  <a:cubicBezTo>
                    <a:pt x="1352868" y="443310"/>
                    <a:pt x="1090531" y="180973"/>
                    <a:pt x="766921" y="180973"/>
                  </a:cubicBezTo>
                  <a:close/>
                  <a:moveTo>
                    <a:pt x="766922" y="0"/>
                  </a:moveTo>
                  <a:cubicBezTo>
                    <a:pt x="1190481" y="0"/>
                    <a:pt x="1533844" y="343362"/>
                    <a:pt x="1533844" y="766921"/>
                  </a:cubicBezTo>
                  <a:cubicBezTo>
                    <a:pt x="1533844" y="1190480"/>
                    <a:pt x="1190481" y="1533842"/>
                    <a:pt x="766922" y="1533842"/>
                  </a:cubicBezTo>
                  <a:cubicBezTo>
                    <a:pt x="343363" y="1533842"/>
                    <a:pt x="0" y="1190480"/>
                    <a:pt x="0" y="766921"/>
                  </a:cubicBezTo>
                  <a:cubicBezTo>
                    <a:pt x="0" y="343362"/>
                    <a:pt x="343363" y="0"/>
                    <a:pt x="766922" y="0"/>
                  </a:cubicBezTo>
                  <a:close/>
                </a:path>
              </a:pathLst>
            </a:custGeom>
            <a:solidFill>
              <a:srgbClr val="FFFFFF"/>
            </a:solidFill>
            <a:ln>
              <a:noFill/>
            </a:ln>
            <a:effectLst>
              <a:outerShdw blurRad="508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椭圆 18"/>
            <p:cNvSpPr/>
            <p:nvPr>
              <p:custDataLst>
                <p:tags r:id="rId11"/>
              </p:custDataLst>
            </p:nvPr>
          </p:nvSpPr>
          <p:spPr>
            <a:xfrm>
              <a:off x="6068591" y="1598662"/>
              <a:ext cx="1214437" cy="1214438"/>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0" name="组合 19"/>
          <p:cNvGrpSpPr/>
          <p:nvPr/>
        </p:nvGrpSpPr>
        <p:grpSpPr>
          <a:xfrm>
            <a:off x="1761703" y="1522462"/>
            <a:ext cx="1377950" cy="1379538"/>
            <a:chOff x="1761703" y="1522462"/>
            <a:chExt cx="1377950" cy="1379538"/>
          </a:xfrm>
        </p:grpSpPr>
        <p:sp>
          <p:nvSpPr>
            <p:cNvPr id="21" name="任意多边形 20"/>
            <p:cNvSpPr>
              <a:spLocks noChangeAspect="1"/>
            </p:cNvSpPr>
            <p:nvPr>
              <p:custDataLst>
                <p:tags r:id="rId4"/>
              </p:custDataLst>
            </p:nvPr>
          </p:nvSpPr>
          <p:spPr>
            <a:xfrm>
              <a:off x="2152228" y="1932037"/>
              <a:ext cx="969963" cy="969963"/>
            </a:xfrm>
            <a:custGeom>
              <a:avLst/>
              <a:gdLst>
                <a:gd name="connsiteX0" fmla="*/ 157193 w 970530"/>
                <a:gd name="connsiteY0" fmla="*/ 238654 h 968938"/>
                <a:gd name="connsiteX1" fmla="*/ 154926 w 970530"/>
                <a:gd name="connsiteY1" fmla="*/ 240047 h 968938"/>
                <a:gd name="connsiteX2" fmla="*/ 158049 w 970530"/>
                <a:gd name="connsiteY2" fmla="*/ 240047 h 968938"/>
                <a:gd name="connsiteX3" fmla="*/ 152692 w 970530"/>
                <a:gd name="connsiteY3" fmla="*/ 236963 h 968938"/>
                <a:gd name="connsiteX4" fmla="*/ 152692 w 970530"/>
                <a:gd name="connsiteY4" fmla="*/ 240047 h 968938"/>
                <a:gd name="connsiteX5" fmla="*/ 154587 w 970530"/>
                <a:gd name="connsiteY5" fmla="*/ 240047 h 968938"/>
                <a:gd name="connsiteX6" fmla="*/ 148213 w 970530"/>
                <a:gd name="connsiteY6" fmla="*/ 229675 h 968938"/>
                <a:gd name="connsiteX7" fmla="*/ 145947 w 970530"/>
                <a:gd name="connsiteY7" fmla="*/ 231066 h 968938"/>
                <a:gd name="connsiteX8" fmla="*/ 149068 w 970530"/>
                <a:gd name="connsiteY8" fmla="*/ 231066 h 968938"/>
                <a:gd name="connsiteX9" fmla="*/ 143712 w 970530"/>
                <a:gd name="connsiteY9" fmla="*/ 227983 h 968938"/>
                <a:gd name="connsiteX10" fmla="*/ 143712 w 970530"/>
                <a:gd name="connsiteY10" fmla="*/ 231066 h 968938"/>
                <a:gd name="connsiteX11" fmla="*/ 145606 w 970530"/>
                <a:gd name="connsiteY11" fmla="*/ 231066 h 968938"/>
                <a:gd name="connsiteX12" fmla="*/ 139233 w 970530"/>
                <a:gd name="connsiteY12" fmla="*/ 220695 h 968938"/>
                <a:gd name="connsiteX13" fmla="*/ 136967 w 970530"/>
                <a:gd name="connsiteY13" fmla="*/ 222086 h 968938"/>
                <a:gd name="connsiteX14" fmla="*/ 140088 w 970530"/>
                <a:gd name="connsiteY14" fmla="*/ 222086 h 968938"/>
                <a:gd name="connsiteX15" fmla="*/ 134732 w 970530"/>
                <a:gd name="connsiteY15" fmla="*/ 219003 h 968938"/>
                <a:gd name="connsiteX16" fmla="*/ 134732 w 970530"/>
                <a:gd name="connsiteY16" fmla="*/ 222086 h 968938"/>
                <a:gd name="connsiteX17" fmla="*/ 136626 w 970530"/>
                <a:gd name="connsiteY17" fmla="*/ 222086 h 968938"/>
                <a:gd name="connsiteX18" fmla="*/ 130253 w 970530"/>
                <a:gd name="connsiteY18" fmla="*/ 211715 h 968938"/>
                <a:gd name="connsiteX19" fmla="*/ 127987 w 970530"/>
                <a:gd name="connsiteY19" fmla="*/ 213106 h 968938"/>
                <a:gd name="connsiteX20" fmla="*/ 131108 w 970530"/>
                <a:gd name="connsiteY20" fmla="*/ 213106 h 968938"/>
                <a:gd name="connsiteX21" fmla="*/ 125752 w 970530"/>
                <a:gd name="connsiteY21" fmla="*/ 210023 h 968938"/>
                <a:gd name="connsiteX22" fmla="*/ 125752 w 970530"/>
                <a:gd name="connsiteY22" fmla="*/ 213106 h 968938"/>
                <a:gd name="connsiteX23" fmla="*/ 127646 w 970530"/>
                <a:gd name="connsiteY23" fmla="*/ 213106 h 968938"/>
                <a:gd name="connsiteX24" fmla="*/ 121272 w 970530"/>
                <a:gd name="connsiteY24" fmla="*/ 202733 h 968938"/>
                <a:gd name="connsiteX25" fmla="*/ 119005 w 970530"/>
                <a:gd name="connsiteY25" fmla="*/ 204126 h 968938"/>
                <a:gd name="connsiteX26" fmla="*/ 122128 w 970530"/>
                <a:gd name="connsiteY26" fmla="*/ 204126 h 968938"/>
                <a:gd name="connsiteX27" fmla="*/ 116771 w 970530"/>
                <a:gd name="connsiteY27" fmla="*/ 201042 h 968938"/>
                <a:gd name="connsiteX28" fmla="*/ 116771 w 970530"/>
                <a:gd name="connsiteY28" fmla="*/ 204126 h 968938"/>
                <a:gd name="connsiteX29" fmla="*/ 118666 w 970530"/>
                <a:gd name="connsiteY29" fmla="*/ 204126 h 968938"/>
                <a:gd name="connsiteX30" fmla="*/ 112292 w 970530"/>
                <a:gd name="connsiteY30" fmla="*/ 193754 h 968938"/>
                <a:gd name="connsiteX31" fmla="*/ 111919 w 970530"/>
                <a:gd name="connsiteY31" fmla="*/ 193983 h 968938"/>
                <a:gd name="connsiteX32" fmla="*/ 111919 w 970530"/>
                <a:gd name="connsiteY32" fmla="*/ 195145 h 968938"/>
                <a:gd name="connsiteX33" fmla="*/ 113147 w 970530"/>
                <a:gd name="connsiteY33" fmla="*/ 195145 h 968938"/>
                <a:gd name="connsiteX34" fmla="*/ 233958 w 970530"/>
                <a:gd name="connsiteY34" fmla="*/ 0 h 968938"/>
                <a:gd name="connsiteX35" fmla="*/ 320874 w 970530"/>
                <a:gd name="connsiteY35" fmla="*/ 8930 h 968938"/>
                <a:gd name="connsiteX36" fmla="*/ 315034 w 970530"/>
                <a:gd name="connsiteY36" fmla="*/ 21406 h 968938"/>
                <a:gd name="connsiteX37" fmla="*/ 325726 w 970530"/>
                <a:gd name="connsiteY37" fmla="*/ 22505 h 968938"/>
                <a:gd name="connsiteX38" fmla="*/ 322127 w 970530"/>
                <a:gd name="connsiteY38" fmla="*/ 30193 h 968938"/>
                <a:gd name="connsiteX39" fmla="*/ 334707 w 970530"/>
                <a:gd name="connsiteY39" fmla="*/ 31486 h 968938"/>
                <a:gd name="connsiteX40" fmla="*/ 331109 w 970530"/>
                <a:gd name="connsiteY40" fmla="*/ 39174 h 968938"/>
                <a:gd name="connsiteX41" fmla="*/ 343687 w 970530"/>
                <a:gd name="connsiteY41" fmla="*/ 40466 h 968938"/>
                <a:gd name="connsiteX42" fmla="*/ 340089 w 970530"/>
                <a:gd name="connsiteY42" fmla="*/ 48154 h 968938"/>
                <a:gd name="connsiteX43" fmla="*/ 352667 w 970530"/>
                <a:gd name="connsiteY43" fmla="*/ 49446 h 968938"/>
                <a:gd name="connsiteX44" fmla="*/ 349069 w 970530"/>
                <a:gd name="connsiteY44" fmla="*/ 57134 h 968938"/>
                <a:gd name="connsiteX45" fmla="*/ 361647 w 970530"/>
                <a:gd name="connsiteY45" fmla="*/ 58426 h 968938"/>
                <a:gd name="connsiteX46" fmla="*/ 358622 w 970530"/>
                <a:gd name="connsiteY46" fmla="*/ 64889 h 968938"/>
                <a:gd name="connsiteX47" fmla="*/ 370285 w 970530"/>
                <a:gd name="connsiteY47" fmla="*/ 64889 h 968938"/>
                <a:gd name="connsiteX48" fmla="*/ 370285 w 970530"/>
                <a:gd name="connsiteY48" fmla="*/ 67372 h 968938"/>
                <a:gd name="connsiteX49" fmla="*/ 370628 w 970530"/>
                <a:gd name="connsiteY49" fmla="*/ 67407 h 968938"/>
                <a:gd name="connsiteX50" fmla="*/ 370285 w 970530"/>
                <a:gd name="connsiteY50" fmla="*/ 68140 h 968938"/>
                <a:gd name="connsiteX51" fmla="*/ 370285 w 970530"/>
                <a:gd name="connsiteY51" fmla="*/ 75429 h 968938"/>
                <a:gd name="connsiteX52" fmla="*/ 379608 w 970530"/>
                <a:gd name="connsiteY52" fmla="*/ 76387 h 968938"/>
                <a:gd name="connsiteX53" fmla="*/ 376010 w 970530"/>
                <a:gd name="connsiteY53" fmla="*/ 84075 h 968938"/>
                <a:gd name="connsiteX54" fmla="*/ 388588 w 970530"/>
                <a:gd name="connsiteY54" fmla="*/ 85367 h 968938"/>
                <a:gd name="connsiteX55" fmla="*/ 384990 w 970530"/>
                <a:gd name="connsiteY55" fmla="*/ 93055 h 968938"/>
                <a:gd name="connsiteX56" fmla="*/ 397568 w 970530"/>
                <a:gd name="connsiteY56" fmla="*/ 94347 h 968938"/>
                <a:gd name="connsiteX57" fmla="*/ 393969 w 970530"/>
                <a:gd name="connsiteY57" fmla="*/ 102035 h 968938"/>
                <a:gd name="connsiteX58" fmla="*/ 406549 w 970530"/>
                <a:gd name="connsiteY58" fmla="*/ 103328 h 968938"/>
                <a:gd name="connsiteX59" fmla="*/ 402951 w 970530"/>
                <a:gd name="connsiteY59" fmla="*/ 111015 h 968938"/>
                <a:gd name="connsiteX60" fmla="*/ 415529 w 970530"/>
                <a:gd name="connsiteY60" fmla="*/ 112308 h 968938"/>
                <a:gd name="connsiteX61" fmla="*/ 413482 w 970530"/>
                <a:gd name="connsiteY61" fmla="*/ 116681 h 968938"/>
                <a:gd name="connsiteX62" fmla="*/ 478036 w 970530"/>
                <a:gd name="connsiteY62" fmla="*/ 116681 h 968938"/>
                <a:gd name="connsiteX63" fmla="*/ 478036 w 970530"/>
                <a:gd name="connsiteY63" fmla="*/ 10120 h 968938"/>
                <a:gd name="connsiteX64" fmla="*/ 551260 w 970530"/>
                <a:gd name="connsiteY64" fmla="*/ 10120 h 968938"/>
                <a:gd name="connsiteX65" fmla="*/ 551260 w 970530"/>
                <a:gd name="connsiteY65" fmla="*/ 23695 h 968938"/>
                <a:gd name="connsiteX66" fmla="*/ 556112 w 970530"/>
                <a:gd name="connsiteY66" fmla="*/ 23695 h 968938"/>
                <a:gd name="connsiteX67" fmla="*/ 556112 w 970530"/>
                <a:gd name="connsiteY67" fmla="*/ 32676 h 968938"/>
                <a:gd name="connsiteX68" fmla="*/ 565093 w 970530"/>
                <a:gd name="connsiteY68" fmla="*/ 32676 h 968938"/>
                <a:gd name="connsiteX69" fmla="*/ 565093 w 970530"/>
                <a:gd name="connsiteY69" fmla="*/ 41656 h 968938"/>
                <a:gd name="connsiteX70" fmla="*/ 574073 w 970530"/>
                <a:gd name="connsiteY70" fmla="*/ 41656 h 968938"/>
                <a:gd name="connsiteX71" fmla="*/ 574073 w 970530"/>
                <a:gd name="connsiteY71" fmla="*/ 50636 h 968938"/>
                <a:gd name="connsiteX72" fmla="*/ 583053 w 970530"/>
                <a:gd name="connsiteY72" fmla="*/ 50636 h 968938"/>
                <a:gd name="connsiteX73" fmla="*/ 583053 w 970530"/>
                <a:gd name="connsiteY73" fmla="*/ 59616 h 968938"/>
                <a:gd name="connsiteX74" fmla="*/ 592033 w 970530"/>
                <a:gd name="connsiteY74" fmla="*/ 59616 h 968938"/>
                <a:gd name="connsiteX75" fmla="*/ 592033 w 970530"/>
                <a:gd name="connsiteY75" fmla="*/ 68597 h 968938"/>
                <a:gd name="connsiteX76" fmla="*/ 601014 w 970530"/>
                <a:gd name="connsiteY76" fmla="*/ 68597 h 968938"/>
                <a:gd name="connsiteX77" fmla="*/ 601014 w 970530"/>
                <a:gd name="connsiteY77" fmla="*/ 77577 h 968938"/>
                <a:gd name="connsiteX78" fmla="*/ 609994 w 970530"/>
                <a:gd name="connsiteY78" fmla="*/ 77577 h 968938"/>
                <a:gd name="connsiteX79" fmla="*/ 609994 w 970530"/>
                <a:gd name="connsiteY79" fmla="*/ 86557 h 968938"/>
                <a:gd name="connsiteX80" fmla="*/ 618974 w 970530"/>
                <a:gd name="connsiteY80" fmla="*/ 86557 h 968938"/>
                <a:gd name="connsiteX81" fmla="*/ 618974 w 970530"/>
                <a:gd name="connsiteY81" fmla="*/ 95537 h 968938"/>
                <a:gd name="connsiteX82" fmla="*/ 627954 w 970530"/>
                <a:gd name="connsiteY82" fmla="*/ 95537 h 968938"/>
                <a:gd name="connsiteX83" fmla="*/ 627954 w 970530"/>
                <a:gd name="connsiteY83" fmla="*/ 104518 h 968938"/>
                <a:gd name="connsiteX84" fmla="*/ 636935 w 970530"/>
                <a:gd name="connsiteY84" fmla="*/ 104518 h 968938"/>
                <a:gd name="connsiteX85" fmla="*/ 636935 w 970530"/>
                <a:gd name="connsiteY85" fmla="*/ 113498 h 968938"/>
                <a:gd name="connsiteX86" fmla="*/ 645915 w 970530"/>
                <a:gd name="connsiteY86" fmla="*/ 113498 h 968938"/>
                <a:gd name="connsiteX87" fmla="*/ 645915 w 970530"/>
                <a:gd name="connsiteY87" fmla="*/ 122478 h 968938"/>
                <a:gd name="connsiteX88" fmla="*/ 654895 w 970530"/>
                <a:gd name="connsiteY88" fmla="*/ 122478 h 968938"/>
                <a:gd name="connsiteX89" fmla="*/ 654895 w 970530"/>
                <a:gd name="connsiteY89" fmla="*/ 131458 h 968938"/>
                <a:gd name="connsiteX90" fmla="*/ 663875 w 970530"/>
                <a:gd name="connsiteY90" fmla="*/ 131458 h 968938"/>
                <a:gd name="connsiteX91" fmla="*/ 663875 w 970530"/>
                <a:gd name="connsiteY91" fmla="*/ 140439 h 968938"/>
                <a:gd name="connsiteX92" fmla="*/ 672856 w 970530"/>
                <a:gd name="connsiteY92" fmla="*/ 140439 h 968938"/>
                <a:gd name="connsiteX93" fmla="*/ 672856 w 970530"/>
                <a:gd name="connsiteY93" fmla="*/ 149419 h 968938"/>
                <a:gd name="connsiteX94" fmla="*/ 681836 w 970530"/>
                <a:gd name="connsiteY94" fmla="*/ 149419 h 968938"/>
                <a:gd name="connsiteX95" fmla="*/ 681836 w 970530"/>
                <a:gd name="connsiteY95" fmla="*/ 158399 h 968938"/>
                <a:gd name="connsiteX96" fmla="*/ 690816 w 970530"/>
                <a:gd name="connsiteY96" fmla="*/ 158399 h 968938"/>
                <a:gd name="connsiteX97" fmla="*/ 690816 w 970530"/>
                <a:gd name="connsiteY97" fmla="*/ 167379 h 968938"/>
                <a:gd name="connsiteX98" fmla="*/ 699796 w 970530"/>
                <a:gd name="connsiteY98" fmla="*/ 167379 h 968938"/>
                <a:gd name="connsiteX99" fmla="*/ 699796 w 970530"/>
                <a:gd name="connsiteY99" fmla="*/ 176360 h 968938"/>
                <a:gd name="connsiteX100" fmla="*/ 708777 w 970530"/>
                <a:gd name="connsiteY100" fmla="*/ 176360 h 968938"/>
                <a:gd name="connsiteX101" fmla="*/ 708777 w 970530"/>
                <a:gd name="connsiteY101" fmla="*/ 185340 h 968938"/>
                <a:gd name="connsiteX102" fmla="*/ 717757 w 970530"/>
                <a:gd name="connsiteY102" fmla="*/ 185340 h 968938"/>
                <a:gd name="connsiteX103" fmla="*/ 717757 w 970530"/>
                <a:gd name="connsiteY103" fmla="*/ 194320 h 968938"/>
                <a:gd name="connsiteX104" fmla="*/ 726737 w 970530"/>
                <a:gd name="connsiteY104" fmla="*/ 194320 h 968938"/>
                <a:gd name="connsiteX105" fmla="*/ 726737 w 970530"/>
                <a:gd name="connsiteY105" fmla="*/ 203300 h 968938"/>
                <a:gd name="connsiteX106" fmla="*/ 735717 w 970530"/>
                <a:gd name="connsiteY106" fmla="*/ 203300 h 968938"/>
                <a:gd name="connsiteX107" fmla="*/ 735717 w 970530"/>
                <a:gd name="connsiteY107" fmla="*/ 212280 h 968938"/>
                <a:gd name="connsiteX108" fmla="*/ 744697 w 970530"/>
                <a:gd name="connsiteY108" fmla="*/ 212280 h 968938"/>
                <a:gd name="connsiteX109" fmla="*/ 744697 w 970530"/>
                <a:gd name="connsiteY109" fmla="*/ 221261 h 968938"/>
                <a:gd name="connsiteX110" fmla="*/ 753678 w 970530"/>
                <a:gd name="connsiteY110" fmla="*/ 221261 h 968938"/>
                <a:gd name="connsiteX111" fmla="*/ 753678 w 970530"/>
                <a:gd name="connsiteY111" fmla="*/ 230241 h 968938"/>
                <a:gd name="connsiteX112" fmla="*/ 762658 w 970530"/>
                <a:gd name="connsiteY112" fmla="*/ 230241 h 968938"/>
                <a:gd name="connsiteX113" fmla="*/ 762658 w 970530"/>
                <a:gd name="connsiteY113" fmla="*/ 239221 h 968938"/>
                <a:gd name="connsiteX114" fmla="*/ 771638 w 970530"/>
                <a:gd name="connsiteY114" fmla="*/ 239221 h 968938"/>
                <a:gd name="connsiteX115" fmla="*/ 771638 w 970530"/>
                <a:gd name="connsiteY115" fmla="*/ 248202 h 968938"/>
                <a:gd name="connsiteX116" fmla="*/ 780619 w 970530"/>
                <a:gd name="connsiteY116" fmla="*/ 248202 h 968938"/>
                <a:gd name="connsiteX117" fmla="*/ 780619 w 970530"/>
                <a:gd name="connsiteY117" fmla="*/ 256174 h 968938"/>
                <a:gd name="connsiteX118" fmla="*/ 781627 w 970530"/>
                <a:gd name="connsiteY118" fmla="*/ 257182 h 968938"/>
                <a:gd name="connsiteX119" fmla="*/ 789599 w 970530"/>
                <a:gd name="connsiteY119" fmla="*/ 257182 h 968938"/>
                <a:gd name="connsiteX120" fmla="*/ 789599 w 970530"/>
                <a:gd name="connsiteY120" fmla="*/ 265154 h 968938"/>
                <a:gd name="connsiteX121" fmla="*/ 790607 w 970530"/>
                <a:gd name="connsiteY121" fmla="*/ 266162 h 968938"/>
                <a:gd name="connsiteX122" fmla="*/ 798579 w 970530"/>
                <a:gd name="connsiteY122" fmla="*/ 266162 h 968938"/>
                <a:gd name="connsiteX123" fmla="*/ 798579 w 970530"/>
                <a:gd name="connsiteY123" fmla="*/ 274134 h 968938"/>
                <a:gd name="connsiteX124" fmla="*/ 799588 w 970530"/>
                <a:gd name="connsiteY124" fmla="*/ 275143 h 968938"/>
                <a:gd name="connsiteX125" fmla="*/ 807560 w 970530"/>
                <a:gd name="connsiteY125" fmla="*/ 275143 h 968938"/>
                <a:gd name="connsiteX126" fmla="*/ 807560 w 970530"/>
                <a:gd name="connsiteY126" fmla="*/ 283115 h 968938"/>
                <a:gd name="connsiteX127" fmla="*/ 970530 w 970530"/>
                <a:gd name="connsiteY127" fmla="*/ 446085 h 968938"/>
                <a:gd name="connsiteX128" fmla="*/ 934646 w 970530"/>
                <a:gd name="connsiteY128" fmla="*/ 561686 h 968938"/>
                <a:gd name="connsiteX129" fmla="*/ 438360 w 970530"/>
                <a:gd name="connsiteY129" fmla="*/ 968734 h 968938"/>
                <a:gd name="connsiteX130" fmla="*/ 436340 w 970530"/>
                <a:gd name="connsiteY130" fmla="*/ 968938 h 968938"/>
                <a:gd name="connsiteX131" fmla="*/ 246591 w 970530"/>
                <a:gd name="connsiteY131" fmla="*/ 779189 h 968938"/>
                <a:gd name="connsiteX132" fmla="*/ 248087 w 970530"/>
                <a:gd name="connsiteY132" fmla="*/ 777693 h 968938"/>
                <a:gd name="connsiteX133" fmla="*/ 240094 w 970530"/>
                <a:gd name="connsiteY133" fmla="*/ 768036 h 968938"/>
                <a:gd name="connsiteX134" fmla="*/ 239176 w 970530"/>
                <a:gd name="connsiteY134" fmla="*/ 768797 h 968938"/>
                <a:gd name="connsiteX135" fmla="*/ 231114 w 970530"/>
                <a:gd name="connsiteY135" fmla="*/ 759056 h 968938"/>
                <a:gd name="connsiteX136" fmla="*/ 230196 w 970530"/>
                <a:gd name="connsiteY136" fmla="*/ 759817 h 968938"/>
                <a:gd name="connsiteX137" fmla="*/ 222134 w 970530"/>
                <a:gd name="connsiteY137" fmla="*/ 750076 h 968938"/>
                <a:gd name="connsiteX138" fmla="*/ 221216 w 970530"/>
                <a:gd name="connsiteY138" fmla="*/ 750837 h 968938"/>
                <a:gd name="connsiteX139" fmla="*/ 213153 w 970530"/>
                <a:gd name="connsiteY139" fmla="*/ 741094 h 968938"/>
                <a:gd name="connsiteX140" fmla="*/ 212235 w 970530"/>
                <a:gd name="connsiteY140" fmla="*/ 741856 h 968938"/>
                <a:gd name="connsiteX141" fmla="*/ 204173 w 970530"/>
                <a:gd name="connsiteY141" fmla="*/ 732115 h 968938"/>
                <a:gd name="connsiteX142" fmla="*/ 203255 w 970530"/>
                <a:gd name="connsiteY142" fmla="*/ 732876 h 968938"/>
                <a:gd name="connsiteX143" fmla="*/ 195193 w 970530"/>
                <a:gd name="connsiteY143" fmla="*/ 723135 h 968938"/>
                <a:gd name="connsiteX144" fmla="*/ 194275 w 970530"/>
                <a:gd name="connsiteY144" fmla="*/ 723896 h 968938"/>
                <a:gd name="connsiteX145" fmla="*/ 186213 w 970530"/>
                <a:gd name="connsiteY145" fmla="*/ 714155 h 968938"/>
                <a:gd name="connsiteX146" fmla="*/ 185295 w 970530"/>
                <a:gd name="connsiteY146" fmla="*/ 714916 h 968938"/>
                <a:gd name="connsiteX147" fmla="*/ 177232 w 970530"/>
                <a:gd name="connsiteY147" fmla="*/ 705173 h 968938"/>
                <a:gd name="connsiteX148" fmla="*/ 176314 w 970530"/>
                <a:gd name="connsiteY148" fmla="*/ 705935 h 968938"/>
                <a:gd name="connsiteX149" fmla="*/ 168252 w 970530"/>
                <a:gd name="connsiteY149" fmla="*/ 696194 h 968938"/>
                <a:gd name="connsiteX150" fmla="*/ 167334 w 970530"/>
                <a:gd name="connsiteY150" fmla="*/ 696955 h 968938"/>
                <a:gd name="connsiteX151" fmla="*/ 159272 w 970530"/>
                <a:gd name="connsiteY151" fmla="*/ 687214 h 968938"/>
                <a:gd name="connsiteX152" fmla="*/ 158354 w 970530"/>
                <a:gd name="connsiteY152" fmla="*/ 687975 h 968938"/>
                <a:gd name="connsiteX153" fmla="*/ 150292 w 970530"/>
                <a:gd name="connsiteY153" fmla="*/ 678234 h 968938"/>
                <a:gd name="connsiteX154" fmla="*/ 149374 w 970530"/>
                <a:gd name="connsiteY154" fmla="*/ 678995 h 968938"/>
                <a:gd name="connsiteX155" fmla="*/ 141311 w 970530"/>
                <a:gd name="connsiteY155" fmla="*/ 669252 h 968938"/>
                <a:gd name="connsiteX156" fmla="*/ 140393 w 970530"/>
                <a:gd name="connsiteY156" fmla="*/ 670014 h 968938"/>
                <a:gd name="connsiteX157" fmla="*/ 132331 w 970530"/>
                <a:gd name="connsiteY157" fmla="*/ 660273 h 968938"/>
                <a:gd name="connsiteX158" fmla="*/ 131413 w 970530"/>
                <a:gd name="connsiteY158" fmla="*/ 661034 h 968938"/>
                <a:gd name="connsiteX159" fmla="*/ 123351 w 970530"/>
                <a:gd name="connsiteY159" fmla="*/ 651293 h 968938"/>
                <a:gd name="connsiteX160" fmla="*/ 122433 w 970530"/>
                <a:gd name="connsiteY160" fmla="*/ 652054 h 968938"/>
                <a:gd name="connsiteX161" fmla="*/ 114371 w 970530"/>
                <a:gd name="connsiteY161" fmla="*/ 642313 h 968938"/>
                <a:gd name="connsiteX162" fmla="*/ 113453 w 970530"/>
                <a:gd name="connsiteY162" fmla="*/ 643074 h 968938"/>
                <a:gd name="connsiteX163" fmla="*/ 105390 w 970530"/>
                <a:gd name="connsiteY163" fmla="*/ 633331 h 968938"/>
                <a:gd name="connsiteX164" fmla="*/ 104472 w 970530"/>
                <a:gd name="connsiteY164" fmla="*/ 634093 h 968938"/>
                <a:gd name="connsiteX165" fmla="*/ 96410 w 970530"/>
                <a:gd name="connsiteY165" fmla="*/ 624352 h 968938"/>
                <a:gd name="connsiteX166" fmla="*/ 95492 w 970530"/>
                <a:gd name="connsiteY166" fmla="*/ 625113 h 968938"/>
                <a:gd name="connsiteX167" fmla="*/ 87430 w 970530"/>
                <a:gd name="connsiteY167" fmla="*/ 615372 h 968938"/>
                <a:gd name="connsiteX168" fmla="*/ 86512 w 970530"/>
                <a:gd name="connsiteY168" fmla="*/ 616133 h 968938"/>
                <a:gd name="connsiteX169" fmla="*/ 78450 w 970530"/>
                <a:gd name="connsiteY169" fmla="*/ 606392 h 968938"/>
                <a:gd name="connsiteX170" fmla="*/ 77532 w 970530"/>
                <a:gd name="connsiteY170" fmla="*/ 607153 h 968938"/>
                <a:gd name="connsiteX171" fmla="*/ 69469 w 970530"/>
                <a:gd name="connsiteY171" fmla="*/ 597410 h 968938"/>
                <a:gd name="connsiteX172" fmla="*/ 68551 w 970530"/>
                <a:gd name="connsiteY172" fmla="*/ 598172 h 968938"/>
                <a:gd name="connsiteX173" fmla="*/ 25688 w 970530"/>
                <a:gd name="connsiteY173" fmla="*/ 546380 h 968938"/>
                <a:gd name="connsiteX174" fmla="*/ 28430 w 970530"/>
                <a:gd name="connsiteY174" fmla="*/ 541981 h 968938"/>
                <a:gd name="connsiteX175" fmla="*/ 20836 w 970530"/>
                <a:gd name="connsiteY175" fmla="*/ 532805 h 968938"/>
                <a:gd name="connsiteX176" fmla="*/ 39886 w 970530"/>
                <a:gd name="connsiteY176" fmla="*/ 482798 h 968938"/>
                <a:gd name="connsiteX177" fmla="*/ 39886 w 970530"/>
                <a:gd name="connsiteY177" fmla="*/ 299477 h 968938"/>
                <a:gd name="connsiteX178" fmla="*/ 31793 w 970530"/>
                <a:gd name="connsiteY178" fmla="*/ 299477 h 968938"/>
                <a:gd name="connsiteX179" fmla="*/ 31793 w 970530"/>
                <a:gd name="connsiteY179" fmla="*/ 290497 h 968938"/>
                <a:gd name="connsiteX180" fmla="*/ 22813 w 970530"/>
                <a:gd name="connsiteY180" fmla="*/ 290497 h 968938"/>
                <a:gd name="connsiteX181" fmla="*/ 22813 w 970530"/>
                <a:gd name="connsiteY181" fmla="*/ 281517 h 968938"/>
                <a:gd name="connsiteX182" fmla="*/ 13833 w 970530"/>
                <a:gd name="connsiteY182" fmla="*/ 281517 h 968938"/>
                <a:gd name="connsiteX183" fmla="*/ 13833 w 970530"/>
                <a:gd name="connsiteY183" fmla="*/ 272536 h 968938"/>
                <a:gd name="connsiteX184" fmla="*/ 4852 w 970530"/>
                <a:gd name="connsiteY184" fmla="*/ 272536 h 968938"/>
                <a:gd name="connsiteX185" fmla="*/ 4852 w 970530"/>
                <a:gd name="connsiteY185" fmla="*/ 258961 h 968938"/>
                <a:gd name="connsiteX186" fmla="*/ 0 w 970530"/>
                <a:gd name="connsiteY186" fmla="*/ 258961 h 968938"/>
                <a:gd name="connsiteX187" fmla="*/ 0 w 970530"/>
                <a:gd name="connsiteY187" fmla="*/ 181570 h 968938"/>
                <a:gd name="connsiteX188" fmla="*/ 97882 w 970530"/>
                <a:gd name="connsiteY188" fmla="*/ 181570 h 968938"/>
                <a:gd name="connsiteX189" fmla="*/ 94332 w 970530"/>
                <a:gd name="connsiteY189" fmla="*/ 175794 h 968938"/>
                <a:gd name="connsiteX190" fmla="*/ 91819 w 970530"/>
                <a:gd name="connsiteY190" fmla="*/ 177337 h 968938"/>
                <a:gd name="connsiteX191" fmla="*/ 85351 w 970530"/>
                <a:gd name="connsiteY191" fmla="*/ 166812 h 968938"/>
                <a:gd name="connsiteX192" fmla="*/ 82838 w 970530"/>
                <a:gd name="connsiteY192" fmla="*/ 168356 h 968938"/>
                <a:gd name="connsiteX193" fmla="*/ 17354 w 970530"/>
                <a:gd name="connsiteY193" fmla="*/ 61795 h 968938"/>
                <a:gd name="connsiteX194" fmla="*/ 19904 w 970530"/>
                <a:gd name="connsiteY194" fmla="*/ 60265 h 968938"/>
                <a:gd name="connsiteX195" fmla="*/ 12502 w 970530"/>
                <a:gd name="connsiteY195" fmla="*/ 48220 h 968938"/>
                <a:gd name="connsiteX196" fmla="*/ 75010 w 970530"/>
                <a:gd name="connsiteY196" fmla="*/ 10716 h 968938"/>
                <a:gd name="connsiteX197" fmla="*/ 97120 w 970530"/>
                <a:gd name="connsiteY197" fmla="*/ 42673 h 968938"/>
                <a:gd name="connsiteX198" fmla="*/ 97823 w 970530"/>
                <a:gd name="connsiteY198" fmla="*/ 42252 h 968938"/>
                <a:gd name="connsiteX199" fmla="*/ 104847 w 970530"/>
                <a:gd name="connsiteY199" fmla="*/ 52405 h 968938"/>
                <a:gd name="connsiteX200" fmla="*/ 106803 w 970530"/>
                <a:gd name="connsiteY200" fmla="*/ 51232 h 968938"/>
                <a:gd name="connsiteX201" fmla="*/ 113827 w 970530"/>
                <a:gd name="connsiteY201" fmla="*/ 61385 h 968938"/>
                <a:gd name="connsiteX202" fmla="*/ 115783 w 970530"/>
                <a:gd name="connsiteY202" fmla="*/ 60212 h 968938"/>
                <a:gd name="connsiteX203" fmla="*/ 122808 w 970530"/>
                <a:gd name="connsiteY203" fmla="*/ 70366 h 968938"/>
                <a:gd name="connsiteX204" fmla="*/ 124764 w 970530"/>
                <a:gd name="connsiteY204" fmla="*/ 69193 h 968938"/>
                <a:gd name="connsiteX205" fmla="*/ 131788 w 970530"/>
                <a:gd name="connsiteY205" fmla="*/ 79346 h 968938"/>
                <a:gd name="connsiteX206" fmla="*/ 133744 w 970530"/>
                <a:gd name="connsiteY206" fmla="*/ 78173 h 968938"/>
                <a:gd name="connsiteX207" fmla="*/ 140768 w 970530"/>
                <a:gd name="connsiteY207" fmla="*/ 88326 h 968938"/>
                <a:gd name="connsiteX208" fmla="*/ 142724 w 970530"/>
                <a:gd name="connsiteY208" fmla="*/ 87153 h 968938"/>
                <a:gd name="connsiteX209" fmla="*/ 149748 w 970530"/>
                <a:gd name="connsiteY209" fmla="*/ 97306 h 968938"/>
                <a:gd name="connsiteX210" fmla="*/ 151704 w 970530"/>
                <a:gd name="connsiteY210" fmla="*/ 96133 h 968938"/>
                <a:gd name="connsiteX211" fmla="*/ 158729 w 970530"/>
                <a:gd name="connsiteY211" fmla="*/ 106287 h 968938"/>
                <a:gd name="connsiteX212" fmla="*/ 160685 w 970530"/>
                <a:gd name="connsiteY212" fmla="*/ 105114 h 968938"/>
                <a:gd name="connsiteX213" fmla="*/ 160735 w 970530"/>
                <a:gd name="connsiteY213" fmla="*/ 105186 h 968938"/>
                <a:gd name="connsiteX214" fmla="*/ 160735 w 970530"/>
                <a:gd name="connsiteY214" fmla="*/ 64889 h 968938"/>
                <a:gd name="connsiteX215" fmla="*/ 216396 w 970530"/>
                <a:gd name="connsiteY215" fmla="*/ 64889 h 968938"/>
                <a:gd name="connsiteX216" fmla="*/ 233958 w 970530"/>
                <a:gd name="connsiteY216" fmla="*/ 0 h 96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970530" h="968938">
                  <a:moveTo>
                    <a:pt x="157193" y="238654"/>
                  </a:moveTo>
                  <a:lnTo>
                    <a:pt x="154926" y="240047"/>
                  </a:lnTo>
                  <a:lnTo>
                    <a:pt x="158049" y="240047"/>
                  </a:lnTo>
                  <a:close/>
                  <a:moveTo>
                    <a:pt x="152692" y="236963"/>
                  </a:moveTo>
                  <a:lnTo>
                    <a:pt x="152692" y="240047"/>
                  </a:lnTo>
                  <a:lnTo>
                    <a:pt x="154587" y="240047"/>
                  </a:lnTo>
                  <a:close/>
                  <a:moveTo>
                    <a:pt x="148213" y="229675"/>
                  </a:moveTo>
                  <a:lnTo>
                    <a:pt x="145947" y="231066"/>
                  </a:lnTo>
                  <a:lnTo>
                    <a:pt x="149068" y="231066"/>
                  </a:lnTo>
                  <a:close/>
                  <a:moveTo>
                    <a:pt x="143712" y="227983"/>
                  </a:moveTo>
                  <a:lnTo>
                    <a:pt x="143712" y="231066"/>
                  </a:lnTo>
                  <a:lnTo>
                    <a:pt x="145606" y="231066"/>
                  </a:lnTo>
                  <a:close/>
                  <a:moveTo>
                    <a:pt x="139233" y="220695"/>
                  </a:moveTo>
                  <a:lnTo>
                    <a:pt x="136967" y="222086"/>
                  </a:lnTo>
                  <a:lnTo>
                    <a:pt x="140088" y="222086"/>
                  </a:lnTo>
                  <a:close/>
                  <a:moveTo>
                    <a:pt x="134732" y="219003"/>
                  </a:moveTo>
                  <a:lnTo>
                    <a:pt x="134732" y="222086"/>
                  </a:lnTo>
                  <a:lnTo>
                    <a:pt x="136626" y="222086"/>
                  </a:lnTo>
                  <a:close/>
                  <a:moveTo>
                    <a:pt x="130253" y="211715"/>
                  </a:moveTo>
                  <a:lnTo>
                    <a:pt x="127987" y="213106"/>
                  </a:lnTo>
                  <a:lnTo>
                    <a:pt x="131108" y="213106"/>
                  </a:lnTo>
                  <a:close/>
                  <a:moveTo>
                    <a:pt x="125752" y="210023"/>
                  </a:moveTo>
                  <a:lnTo>
                    <a:pt x="125752" y="213106"/>
                  </a:lnTo>
                  <a:lnTo>
                    <a:pt x="127646" y="213106"/>
                  </a:lnTo>
                  <a:close/>
                  <a:moveTo>
                    <a:pt x="121272" y="202733"/>
                  </a:moveTo>
                  <a:lnTo>
                    <a:pt x="119005" y="204126"/>
                  </a:lnTo>
                  <a:lnTo>
                    <a:pt x="122128" y="204126"/>
                  </a:lnTo>
                  <a:close/>
                  <a:moveTo>
                    <a:pt x="116771" y="201042"/>
                  </a:moveTo>
                  <a:lnTo>
                    <a:pt x="116771" y="204126"/>
                  </a:lnTo>
                  <a:lnTo>
                    <a:pt x="118666" y="204126"/>
                  </a:lnTo>
                  <a:close/>
                  <a:moveTo>
                    <a:pt x="112292" y="193754"/>
                  </a:moveTo>
                  <a:lnTo>
                    <a:pt x="111919" y="193983"/>
                  </a:lnTo>
                  <a:lnTo>
                    <a:pt x="111919" y="195145"/>
                  </a:lnTo>
                  <a:lnTo>
                    <a:pt x="113147" y="195145"/>
                  </a:lnTo>
                  <a:close/>
                  <a:moveTo>
                    <a:pt x="233958" y="0"/>
                  </a:moveTo>
                  <a:lnTo>
                    <a:pt x="320874" y="8930"/>
                  </a:lnTo>
                  <a:lnTo>
                    <a:pt x="315034" y="21406"/>
                  </a:lnTo>
                  <a:lnTo>
                    <a:pt x="325726" y="22505"/>
                  </a:lnTo>
                  <a:lnTo>
                    <a:pt x="322127" y="30193"/>
                  </a:lnTo>
                  <a:lnTo>
                    <a:pt x="334707" y="31486"/>
                  </a:lnTo>
                  <a:lnTo>
                    <a:pt x="331109" y="39174"/>
                  </a:lnTo>
                  <a:lnTo>
                    <a:pt x="343687" y="40466"/>
                  </a:lnTo>
                  <a:lnTo>
                    <a:pt x="340089" y="48154"/>
                  </a:lnTo>
                  <a:lnTo>
                    <a:pt x="352667" y="49446"/>
                  </a:lnTo>
                  <a:lnTo>
                    <a:pt x="349069" y="57134"/>
                  </a:lnTo>
                  <a:lnTo>
                    <a:pt x="361647" y="58426"/>
                  </a:lnTo>
                  <a:lnTo>
                    <a:pt x="358622" y="64889"/>
                  </a:lnTo>
                  <a:lnTo>
                    <a:pt x="370285" y="64889"/>
                  </a:lnTo>
                  <a:lnTo>
                    <a:pt x="370285" y="67372"/>
                  </a:lnTo>
                  <a:lnTo>
                    <a:pt x="370628" y="67407"/>
                  </a:lnTo>
                  <a:lnTo>
                    <a:pt x="370285" y="68140"/>
                  </a:lnTo>
                  <a:lnTo>
                    <a:pt x="370285" y="75429"/>
                  </a:lnTo>
                  <a:lnTo>
                    <a:pt x="379608" y="76387"/>
                  </a:lnTo>
                  <a:lnTo>
                    <a:pt x="376010" y="84075"/>
                  </a:lnTo>
                  <a:lnTo>
                    <a:pt x="388588" y="85367"/>
                  </a:lnTo>
                  <a:lnTo>
                    <a:pt x="384990" y="93055"/>
                  </a:lnTo>
                  <a:lnTo>
                    <a:pt x="397568" y="94347"/>
                  </a:lnTo>
                  <a:lnTo>
                    <a:pt x="393969" y="102035"/>
                  </a:lnTo>
                  <a:lnTo>
                    <a:pt x="406549" y="103328"/>
                  </a:lnTo>
                  <a:lnTo>
                    <a:pt x="402951" y="111015"/>
                  </a:lnTo>
                  <a:lnTo>
                    <a:pt x="415529" y="112308"/>
                  </a:lnTo>
                  <a:lnTo>
                    <a:pt x="413482" y="116681"/>
                  </a:lnTo>
                  <a:lnTo>
                    <a:pt x="478036" y="116681"/>
                  </a:lnTo>
                  <a:lnTo>
                    <a:pt x="478036" y="10120"/>
                  </a:lnTo>
                  <a:lnTo>
                    <a:pt x="551260" y="10120"/>
                  </a:lnTo>
                  <a:lnTo>
                    <a:pt x="551260" y="23695"/>
                  </a:lnTo>
                  <a:lnTo>
                    <a:pt x="556112" y="23695"/>
                  </a:lnTo>
                  <a:lnTo>
                    <a:pt x="556112" y="32676"/>
                  </a:lnTo>
                  <a:lnTo>
                    <a:pt x="565093" y="32676"/>
                  </a:lnTo>
                  <a:lnTo>
                    <a:pt x="565093" y="41656"/>
                  </a:lnTo>
                  <a:lnTo>
                    <a:pt x="574073" y="41656"/>
                  </a:lnTo>
                  <a:lnTo>
                    <a:pt x="574073" y="50636"/>
                  </a:lnTo>
                  <a:lnTo>
                    <a:pt x="583053" y="50636"/>
                  </a:lnTo>
                  <a:lnTo>
                    <a:pt x="583053" y="59616"/>
                  </a:lnTo>
                  <a:lnTo>
                    <a:pt x="592033" y="59616"/>
                  </a:lnTo>
                  <a:lnTo>
                    <a:pt x="592033" y="68597"/>
                  </a:lnTo>
                  <a:lnTo>
                    <a:pt x="601014" y="68597"/>
                  </a:lnTo>
                  <a:lnTo>
                    <a:pt x="601014" y="77577"/>
                  </a:lnTo>
                  <a:lnTo>
                    <a:pt x="609994" y="77577"/>
                  </a:lnTo>
                  <a:lnTo>
                    <a:pt x="609994" y="86557"/>
                  </a:lnTo>
                  <a:lnTo>
                    <a:pt x="618974" y="86557"/>
                  </a:lnTo>
                  <a:lnTo>
                    <a:pt x="618974" y="95537"/>
                  </a:lnTo>
                  <a:lnTo>
                    <a:pt x="627954" y="95537"/>
                  </a:lnTo>
                  <a:lnTo>
                    <a:pt x="627954" y="104518"/>
                  </a:lnTo>
                  <a:lnTo>
                    <a:pt x="636935" y="104518"/>
                  </a:lnTo>
                  <a:lnTo>
                    <a:pt x="636935" y="113498"/>
                  </a:lnTo>
                  <a:lnTo>
                    <a:pt x="645915" y="113498"/>
                  </a:lnTo>
                  <a:lnTo>
                    <a:pt x="645915" y="122478"/>
                  </a:lnTo>
                  <a:lnTo>
                    <a:pt x="654895" y="122478"/>
                  </a:lnTo>
                  <a:lnTo>
                    <a:pt x="654895" y="131458"/>
                  </a:lnTo>
                  <a:lnTo>
                    <a:pt x="663875" y="131458"/>
                  </a:lnTo>
                  <a:lnTo>
                    <a:pt x="663875" y="140439"/>
                  </a:lnTo>
                  <a:lnTo>
                    <a:pt x="672856" y="140439"/>
                  </a:lnTo>
                  <a:lnTo>
                    <a:pt x="672856" y="149419"/>
                  </a:lnTo>
                  <a:lnTo>
                    <a:pt x="681836" y="149419"/>
                  </a:lnTo>
                  <a:lnTo>
                    <a:pt x="681836" y="158399"/>
                  </a:lnTo>
                  <a:lnTo>
                    <a:pt x="690816" y="158399"/>
                  </a:lnTo>
                  <a:lnTo>
                    <a:pt x="690816" y="167379"/>
                  </a:lnTo>
                  <a:lnTo>
                    <a:pt x="699796" y="167379"/>
                  </a:lnTo>
                  <a:lnTo>
                    <a:pt x="699796" y="176360"/>
                  </a:lnTo>
                  <a:lnTo>
                    <a:pt x="708777" y="176360"/>
                  </a:lnTo>
                  <a:lnTo>
                    <a:pt x="708777" y="185340"/>
                  </a:lnTo>
                  <a:lnTo>
                    <a:pt x="717757" y="185340"/>
                  </a:lnTo>
                  <a:lnTo>
                    <a:pt x="717757" y="194320"/>
                  </a:lnTo>
                  <a:lnTo>
                    <a:pt x="726737" y="194320"/>
                  </a:lnTo>
                  <a:lnTo>
                    <a:pt x="726737" y="203300"/>
                  </a:lnTo>
                  <a:lnTo>
                    <a:pt x="735717" y="203300"/>
                  </a:lnTo>
                  <a:lnTo>
                    <a:pt x="735717" y="212280"/>
                  </a:lnTo>
                  <a:lnTo>
                    <a:pt x="744697" y="212280"/>
                  </a:lnTo>
                  <a:lnTo>
                    <a:pt x="744697" y="221261"/>
                  </a:lnTo>
                  <a:lnTo>
                    <a:pt x="753678" y="221261"/>
                  </a:lnTo>
                  <a:lnTo>
                    <a:pt x="753678" y="230241"/>
                  </a:lnTo>
                  <a:lnTo>
                    <a:pt x="762658" y="230241"/>
                  </a:lnTo>
                  <a:lnTo>
                    <a:pt x="762658" y="239221"/>
                  </a:lnTo>
                  <a:lnTo>
                    <a:pt x="771638" y="239221"/>
                  </a:lnTo>
                  <a:lnTo>
                    <a:pt x="771638" y="248202"/>
                  </a:lnTo>
                  <a:lnTo>
                    <a:pt x="780619" y="248202"/>
                  </a:lnTo>
                  <a:lnTo>
                    <a:pt x="780619" y="256174"/>
                  </a:lnTo>
                  <a:lnTo>
                    <a:pt x="781627" y="257182"/>
                  </a:lnTo>
                  <a:lnTo>
                    <a:pt x="789599" y="257182"/>
                  </a:lnTo>
                  <a:lnTo>
                    <a:pt x="789599" y="265154"/>
                  </a:lnTo>
                  <a:lnTo>
                    <a:pt x="790607" y="266162"/>
                  </a:lnTo>
                  <a:lnTo>
                    <a:pt x="798579" y="266162"/>
                  </a:lnTo>
                  <a:lnTo>
                    <a:pt x="798579" y="274134"/>
                  </a:lnTo>
                  <a:lnTo>
                    <a:pt x="799588" y="275143"/>
                  </a:lnTo>
                  <a:lnTo>
                    <a:pt x="807560" y="275143"/>
                  </a:lnTo>
                  <a:lnTo>
                    <a:pt x="807560" y="283115"/>
                  </a:lnTo>
                  <a:lnTo>
                    <a:pt x="970530" y="446085"/>
                  </a:lnTo>
                  <a:lnTo>
                    <a:pt x="934646" y="561686"/>
                  </a:lnTo>
                  <a:cubicBezTo>
                    <a:pt x="847432" y="767882"/>
                    <a:pt x="662752" y="922817"/>
                    <a:pt x="438360" y="968734"/>
                  </a:cubicBezTo>
                  <a:lnTo>
                    <a:pt x="436340" y="968938"/>
                  </a:lnTo>
                  <a:lnTo>
                    <a:pt x="246591" y="779189"/>
                  </a:lnTo>
                  <a:lnTo>
                    <a:pt x="248087" y="777693"/>
                  </a:lnTo>
                  <a:lnTo>
                    <a:pt x="240094" y="768036"/>
                  </a:lnTo>
                  <a:lnTo>
                    <a:pt x="239176" y="768797"/>
                  </a:lnTo>
                  <a:lnTo>
                    <a:pt x="231114" y="759056"/>
                  </a:lnTo>
                  <a:lnTo>
                    <a:pt x="230196" y="759817"/>
                  </a:lnTo>
                  <a:lnTo>
                    <a:pt x="222134" y="750076"/>
                  </a:lnTo>
                  <a:lnTo>
                    <a:pt x="221216" y="750837"/>
                  </a:lnTo>
                  <a:lnTo>
                    <a:pt x="213153" y="741094"/>
                  </a:lnTo>
                  <a:lnTo>
                    <a:pt x="212235" y="741856"/>
                  </a:lnTo>
                  <a:lnTo>
                    <a:pt x="204173" y="732115"/>
                  </a:lnTo>
                  <a:lnTo>
                    <a:pt x="203255" y="732876"/>
                  </a:lnTo>
                  <a:lnTo>
                    <a:pt x="195193" y="723135"/>
                  </a:lnTo>
                  <a:lnTo>
                    <a:pt x="194275" y="723896"/>
                  </a:lnTo>
                  <a:lnTo>
                    <a:pt x="186213" y="714155"/>
                  </a:lnTo>
                  <a:lnTo>
                    <a:pt x="185295" y="714916"/>
                  </a:lnTo>
                  <a:lnTo>
                    <a:pt x="177232" y="705173"/>
                  </a:lnTo>
                  <a:lnTo>
                    <a:pt x="176314" y="705935"/>
                  </a:lnTo>
                  <a:lnTo>
                    <a:pt x="168252" y="696194"/>
                  </a:lnTo>
                  <a:lnTo>
                    <a:pt x="167334" y="696955"/>
                  </a:lnTo>
                  <a:lnTo>
                    <a:pt x="159272" y="687214"/>
                  </a:lnTo>
                  <a:lnTo>
                    <a:pt x="158354" y="687975"/>
                  </a:lnTo>
                  <a:lnTo>
                    <a:pt x="150292" y="678234"/>
                  </a:lnTo>
                  <a:lnTo>
                    <a:pt x="149374" y="678995"/>
                  </a:lnTo>
                  <a:lnTo>
                    <a:pt x="141311" y="669252"/>
                  </a:lnTo>
                  <a:lnTo>
                    <a:pt x="140393" y="670014"/>
                  </a:lnTo>
                  <a:lnTo>
                    <a:pt x="132331" y="660273"/>
                  </a:lnTo>
                  <a:lnTo>
                    <a:pt x="131413" y="661034"/>
                  </a:lnTo>
                  <a:lnTo>
                    <a:pt x="123351" y="651293"/>
                  </a:lnTo>
                  <a:lnTo>
                    <a:pt x="122433" y="652054"/>
                  </a:lnTo>
                  <a:lnTo>
                    <a:pt x="114371" y="642313"/>
                  </a:lnTo>
                  <a:lnTo>
                    <a:pt x="113453" y="643074"/>
                  </a:lnTo>
                  <a:lnTo>
                    <a:pt x="105390" y="633331"/>
                  </a:lnTo>
                  <a:lnTo>
                    <a:pt x="104472" y="634093"/>
                  </a:lnTo>
                  <a:lnTo>
                    <a:pt x="96410" y="624352"/>
                  </a:lnTo>
                  <a:lnTo>
                    <a:pt x="95492" y="625113"/>
                  </a:lnTo>
                  <a:lnTo>
                    <a:pt x="87430" y="615372"/>
                  </a:lnTo>
                  <a:lnTo>
                    <a:pt x="86512" y="616133"/>
                  </a:lnTo>
                  <a:lnTo>
                    <a:pt x="78450" y="606392"/>
                  </a:lnTo>
                  <a:lnTo>
                    <a:pt x="77532" y="607153"/>
                  </a:lnTo>
                  <a:lnTo>
                    <a:pt x="69469" y="597410"/>
                  </a:lnTo>
                  <a:lnTo>
                    <a:pt x="68551" y="598172"/>
                  </a:lnTo>
                  <a:lnTo>
                    <a:pt x="25688" y="546380"/>
                  </a:lnTo>
                  <a:lnTo>
                    <a:pt x="28430" y="541981"/>
                  </a:lnTo>
                  <a:lnTo>
                    <a:pt x="20836" y="532805"/>
                  </a:lnTo>
                  <a:cubicBezTo>
                    <a:pt x="33536" y="518914"/>
                    <a:pt x="39886" y="502245"/>
                    <a:pt x="39886" y="482798"/>
                  </a:cubicBezTo>
                  <a:lnTo>
                    <a:pt x="39886" y="299477"/>
                  </a:lnTo>
                  <a:lnTo>
                    <a:pt x="31793" y="299477"/>
                  </a:lnTo>
                  <a:lnTo>
                    <a:pt x="31793" y="290497"/>
                  </a:lnTo>
                  <a:lnTo>
                    <a:pt x="22813" y="290497"/>
                  </a:lnTo>
                  <a:lnTo>
                    <a:pt x="22813" y="281517"/>
                  </a:lnTo>
                  <a:lnTo>
                    <a:pt x="13833" y="281517"/>
                  </a:lnTo>
                  <a:lnTo>
                    <a:pt x="13833" y="272536"/>
                  </a:lnTo>
                  <a:lnTo>
                    <a:pt x="4852" y="272536"/>
                  </a:lnTo>
                  <a:lnTo>
                    <a:pt x="4852" y="258961"/>
                  </a:lnTo>
                  <a:lnTo>
                    <a:pt x="0" y="258961"/>
                  </a:lnTo>
                  <a:lnTo>
                    <a:pt x="0" y="181570"/>
                  </a:lnTo>
                  <a:lnTo>
                    <a:pt x="97882" y="181570"/>
                  </a:lnTo>
                  <a:lnTo>
                    <a:pt x="94332" y="175794"/>
                  </a:lnTo>
                  <a:lnTo>
                    <a:pt x="91819" y="177337"/>
                  </a:lnTo>
                  <a:lnTo>
                    <a:pt x="85351" y="166812"/>
                  </a:lnTo>
                  <a:lnTo>
                    <a:pt x="82838" y="168356"/>
                  </a:lnTo>
                  <a:cubicBezTo>
                    <a:pt x="62201" y="129859"/>
                    <a:pt x="40372" y="94339"/>
                    <a:pt x="17354" y="61795"/>
                  </a:cubicBezTo>
                  <a:lnTo>
                    <a:pt x="19904" y="60265"/>
                  </a:lnTo>
                  <a:lnTo>
                    <a:pt x="12502" y="48220"/>
                  </a:lnTo>
                  <a:lnTo>
                    <a:pt x="75010" y="10716"/>
                  </a:lnTo>
                  <a:lnTo>
                    <a:pt x="97120" y="42673"/>
                  </a:lnTo>
                  <a:lnTo>
                    <a:pt x="97823" y="42252"/>
                  </a:lnTo>
                  <a:lnTo>
                    <a:pt x="104847" y="52405"/>
                  </a:lnTo>
                  <a:lnTo>
                    <a:pt x="106803" y="51232"/>
                  </a:lnTo>
                  <a:lnTo>
                    <a:pt x="113827" y="61385"/>
                  </a:lnTo>
                  <a:lnTo>
                    <a:pt x="115783" y="60212"/>
                  </a:lnTo>
                  <a:lnTo>
                    <a:pt x="122808" y="70366"/>
                  </a:lnTo>
                  <a:lnTo>
                    <a:pt x="124764" y="69193"/>
                  </a:lnTo>
                  <a:lnTo>
                    <a:pt x="131788" y="79346"/>
                  </a:lnTo>
                  <a:lnTo>
                    <a:pt x="133744" y="78173"/>
                  </a:lnTo>
                  <a:lnTo>
                    <a:pt x="140768" y="88326"/>
                  </a:lnTo>
                  <a:lnTo>
                    <a:pt x="142724" y="87153"/>
                  </a:lnTo>
                  <a:lnTo>
                    <a:pt x="149748" y="97306"/>
                  </a:lnTo>
                  <a:lnTo>
                    <a:pt x="151704" y="96133"/>
                  </a:lnTo>
                  <a:lnTo>
                    <a:pt x="158729" y="106287"/>
                  </a:lnTo>
                  <a:lnTo>
                    <a:pt x="160685" y="105114"/>
                  </a:lnTo>
                  <a:lnTo>
                    <a:pt x="160735" y="105186"/>
                  </a:lnTo>
                  <a:lnTo>
                    <a:pt x="160735" y="64889"/>
                  </a:lnTo>
                  <a:lnTo>
                    <a:pt x="216396" y="64889"/>
                  </a:lnTo>
                  <a:cubicBezTo>
                    <a:pt x="222746" y="44847"/>
                    <a:pt x="228600" y="23217"/>
                    <a:pt x="233958" y="0"/>
                  </a:cubicBezTo>
                  <a:close/>
                </a:path>
              </a:pathLst>
            </a:custGeom>
            <a:gradFill>
              <a:gsLst>
                <a:gs pos="0">
                  <a:schemeClr val="accent1">
                    <a:lumMod val="50000"/>
                    <a:alpha val="52000"/>
                  </a:schemeClr>
                </a:gs>
                <a:gs pos="100000">
                  <a:schemeClr val="accent1">
                    <a:lumMod val="50000"/>
                    <a:alpha val="0"/>
                  </a:schemeClr>
                </a:gs>
              </a:gsLst>
              <a:lin ang="2700000" scaled="0"/>
            </a:gradFill>
            <a:ln>
              <a:noFill/>
            </a:ln>
            <a:effectLst/>
          </p:spPr>
          <p:txBody>
            <a:bodyPr/>
            <a:lstStyle/>
            <a:p>
              <a:pPr eaLnBrk="1" fontAlgn="auto" hangingPunct="1">
                <a:spcBef>
                  <a:spcPts val="0"/>
                </a:spcBef>
                <a:spcAft>
                  <a:spcPts val="0"/>
                </a:spcAft>
                <a:defRPr/>
              </a:pPr>
              <a:endParaRPr lang="zh-CN" altLang="en-US" sz="4000" b="1">
                <a:solidFill>
                  <a:schemeClr val="bg1"/>
                </a:solidFill>
                <a:latin typeface="+mn-lt"/>
                <a:ea typeface="+mn-ea"/>
              </a:endParaRPr>
            </a:p>
          </p:txBody>
        </p:sp>
        <p:sp>
          <p:nvSpPr>
            <p:cNvPr id="22" name="文本框 34"/>
            <p:cNvSpPr txBox="1"/>
            <p:nvPr>
              <p:custDataLst>
                <p:tags r:id="rId5"/>
              </p:custDataLst>
            </p:nvPr>
          </p:nvSpPr>
          <p:spPr>
            <a:xfrm>
              <a:off x="2149053" y="1932037"/>
              <a:ext cx="590550" cy="587375"/>
            </a:xfrm>
            <a:custGeom>
              <a:avLst/>
              <a:gdLst/>
              <a:ahLst/>
              <a:cxnLst/>
              <a:rect l="l" t="t" r="r" b="b"/>
              <a:pathLst>
                <a:path w="591741" h="586680">
                  <a:moveTo>
                    <a:pt x="232172" y="300633"/>
                  </a:moveTo>
                  <a:lnTo>
                    <a:pt x="232172" y="336352"/>
                  </a:lnTo>
                  <a:lnTo>
                    <a:pt x="298847" y="336352"/>
                  </a:lnTo>
                  <a:lnTo>
                    <a:pt x="298847" y="300633"/>
                  </a:lnTo>
                  <a:close/>
                  <a:moveTo>
                    <a:pt x="232172" y="213717"/>
                  </a:moveTo>
                  <a:lnTo>
                    <a:pt x="232172" y="249436"/>
                  </a:lnTo>
                  <a:lnTo>
                    <a:pt x="298847" y="249436"/>
                  </a:lnTo>
                  <a:lnTo>
                    <a:pt x="298847" y="213717"/>
                  </a:lnTo>
                  <a:close/>
                  <a:moveTo>
                    <a:pt x="232172" y="126802"/>
                  </a:moveTo>
                  <a:lnTo>
                    <a:pt x="232172" y="162520"/>
                  </a:lnTo>
                  <a:lnTo>
                    <a:pt x="298847" y="162520"/>
                  </a:lnTo>
                  <a:lnTo>
                    <a:pt x="298847" y="126802"/>
                  </a:lnTo>
                  <a:close/>
                  <a:moveTo>
                    <a:pt x="75010" y="10716"/>
                  </a:moveTo>
                  <a:cubicBezTo>
                    <a:pt x="101600" y="46037"/>
                    <a:pt x="125214" y="80169"/>
                    <a:pt x="145852" y="113109"/>
                  </a:cubicBezTo>
                  <a:cubicBezTo>
                    <a:pt x="124024" y="126206"/>
                    <a:pt x="101402" y="140097"/>
                    <a:pt x="77986" y="154781"/>
                  </a:cubicBezTo>
                  <a:cubicBezTo>
                    <a:pt x="57349" y="116284"/>
                    <a:pt x="35520" y="80764"/>
                    <a:pt x="12502" y="48220"/>
                  </a:cubicBezTo>
                  <a:close/>
                  <a:moveTo>
                    <a:pt x="478036" y="10120"/>
                  </a:moveTo>
                  <a:lnTo>
                    <a:pt x="551260" y="10120"/>
                  </a:lnTo>
                  <a:lnTo>
                    <a:pt x="551260" y="116681"/>
                  </a:lnTo>
                  <a:lnTo>
                    <a:pt x="591741" y="116681"/>
                  </a:lnTo>
                  <a:lnTo>
                    <a:pt x="591741" y="193477"/>
                  </a:lnTo>
                  <a:lnTo>
                    <a:pt x="551260" y="193477"/>
                  </a:lnTo>
                  <a:lnTo>
                    <a:pt x="551260" y="490538"/>
                  </a:lnTo>
                  <a:cubicBezTo>
                    <a:pt x="551260" y="520105"/>
                    <a:pt x="545604" y="542578"/>
                    <a:pt x="534293" y="557957"/>
                  </a:cubicBezTo>
                  <a:cubicBezTo>
                    <a:pt x="522982" y="573336"/>
                    <a:pt x="507008" y="581670"/>
                    <a:pt x="486370" y="582960"/>
                  </a:cubicBezTo>
                  <a:cubicBezTo>
                    <a:pt x="465733" y="584250"/>
                    <a:pt x="439539" y="584994"/>
                    <a:pt x="407789" y="585192"/>
                  </a:cubicBezTo>
                  <a:cubicBezTo>
                    <a:pt x="404614" y="558602"/>
                    <a:pt x="399653" y="533003"/>
                    <a:pt x="392906" y="508397"/>
                  </a:cubicBezTo>
                  <a:cubicBezTo>
                    <a:pt x="410766" y="509588"/>
                    <a:pt x="429022" y="510183"/>
                    <a:pt x="447675" y="510183"/>
                  </a:cubicBezTo>
                  <a:cubicBezTo>
                    <a:pt x="467916" y="510183"/>
                    <a:pt x="478036" y="499269"/>
                    <a:pt x="478036" y="477441"/>
                  </a:cubicBezTo>
                  <a:lnTo>
                    <a:pt x="478036" y="193477"/>
                  </a:lnTo>
                  <a:lnTo>
                    <a:pt x="383977" y="193477"/>
                  </a:lnTo>
                  <a:lnTo>
                    <a:pt x="383977" y="116681"/>
                  </a:lnTo>
                  <a:lnTo>
                    <a:pt x="478036" y="116681"/>
                  </a:lnTo>
                  <a:close/>
                  <a:moveTo>
                    <a:pt x="233958" y="0"/>
                  </a:moveTo>
                  <a:lnTo>
                    <a:pt x="320874" y="8930"/>
                  </a:lnTo>
                  <a:cubicBezTo>
                    <a:pt x="312539" y="27384"/>
                    <a:pt x="303808" y="46037"/>
                    <a:pt x="294680" y="64889"/>
                  </a:cubicBezTo>
                  <a:lnTo>
                    <a:pt x="370285" y="64889"/>
                  </a:lnTo>
                  <a:lnTo>
                    <a:pt x="370285" y="255091"/>
                  </a:lnTo>
                  <a:lnTo>
                    <a:pt x="426839" y="234553"/>
                  </a:lnTo>
                  <a:cubicBezTo>
                    <a:pt x="448667" y="288925"/>
                    <a:pt x="464939" y="336153"/>
                    <a:pt x="475655" y="376237"/>
                  </a:cubicBezTo>
                  <a:lnTo>
                    <a:pt x="410170" y="398859"/>
                  </a:lnTo>
                  <a:cubicBezTo>
                    <a:pt x="398463" y="357386"/>
                    <a:pt x="385167" y="314127"/>
                    <a:pt x="370285" y="269081"/>
                  </a:cubicBezTo>
                  <a:lnTo>
                    <a:pt x="370285" y="504825"/>
                  </a:lnTo>
                  <a:cubicBezTo>
                    <a:pt x="370285" y="531614"/>
                    <a:pt x="364976" y="551755"/>
                    <a:pt x="354360" y="565249"/>
                  </a:cubicBezTo>
                  <a:cubicBezTo>
                    <a:pt x="343743" y="578743"/>
                    <a:pt x="328811" y="585688"/>
                    <a:pt x="309563" y="586085"/>
                  </a:cubicBezTo>
                  <a:cubicBezTo>
                    <a:pt x="290314" y="586482"/>
                    <a:pt x="266105" y="586680"/>
                    <a:pt x="236935" y="586680"/>
                  </a:cubicBezTo>
                  <a:cubicBezTo>
                    <a:pt x="233363" y="563066"/>
                    <a:pt x="228799" y="539353"/>
                    <a:pt x="223242" y="515541"/>
                  </a:cubicBezTo>
                  <a:cubicBezTo>
                    <a:pt x="245070" y="518319"/>
                    <a:pt x="262136" y="519708"/>
                    <a:pt x="274439" y="519708"/>
                  </a:cubicBezTo>
                  <a:cubicBezTo>
                    <a:pt x="290711" y="519708"/>
                    <a:pt x="298847" y="510778"/>
                    <a:pt x="298847" y="492919"/>
                  </a:cubicBezTo>
                  <a:lnTo>
                    <a:pt x="298847" y="439936"/>
                  </a:lnTo>
                  <a:cubicBezTo>
                    <a:pt x="257969" y="484188"/>
                    <a:pt x="214511" y="520303"/>
                    <a:pt x="168474" y="548283"/>
                  </a:cubicBezTo>
                  <a:cubicBezTo>
                    <a:pt x="162322" y="539155"/>
                    <a:pt x="155178" y="529729"/>
                    <a:pt x="147042" y="520005"/>
                  </a:cubicBezTo>
                  <a:cubicBezTo>
                    <a:pt x="113308" y="543421"/>
                    <a:pt x="85527" y="564952"/>
                    <a:pt x="63699" y="584597"/>
                  </a:cubicBezTo>
                  <a:lnTo>
                    <a:pt x="20836" y="532805"/>
                  </a:lnTo>
                  <a:cubicBezTo>
                    <a:pt x="33536" y="518914"/>
                    <a:pt x="39886" y="502245"/>
                    <a:pt x="39886" y="482798"/>
                  </a:cubicBezTo>
                  <a:lnTo>
                    <a:pt x="39886" y="258961"/>
                  </a:lnTo>
                  <a:lnTo>
                    <a:pt x="0" y="258961"/>
                  </a:lnTo>
                  <a:lnTo>
                    <a:pt x="0" y="181570"/>
                  </a:lnTo>
                  <a:lnTo>
                    <a:pt x="111919" y="181570"/>
                  </a:lnTo>
                  <a:lnTo>
                    <a:pt x="111919" y="451842"/>
                  </a:lnTo>
                  <a:cubicBezTo>
                    <a:pt x="117872" y="447477"/>
                    <a:pt x="134144" y="436959"/>
                    <a:pt x="160735" y="420291"/>
                  </a:cubicBezTo>
                  <a:cubicBezTo>
                    <a:pt x="161925" y="436563"/>
                    <a:pt x="163314" y="451842"/>
                    <a:pt x="164902" y="466130"/>
                  </a:cubicBezTo>
                  <a:cubicBezTo>
                    <a:pt x="197247" y="446881"/>
                    <a:pt x="228104" y="424259"/>
                    <a:pt x="257473" y="398264"/>
                  </a:cubicBezTo>
                  <a:lnTo>
                    <a:pt x="133945" y="398264"/>
                  </a:lnTo>
                  <a:lnTo>
                    <a:pt x="133945" y="336352"/>
                  </a:lnTo>
                  <a:lnTo>
                    <a:pt x="160735" y="336352"/>
                  </a:lnTo>
                  <a:lnTo>
                    <a:pt x="160735" y="64889"/>
                  </a:lnTo>
                  <a:lnTo>
                    <a:pt x="216396" y="64889"/>
                  </a:lnTo>
                  <a:cubicBezTo>
                    <a:pt x="222746" y="44847"/>
                    <a:pt x="228600" y="23217"/>
                    <a:pt x="233958" y="0"/>
                  </a:cubicBezTo>
                  <a:close/>
                </a:path>
              </a:pathLst>
            </a:custGeom>
            <a:solidFill>
              <a:srgbClr val="FFFFFF"/>
            </a:solidFill>
            <a:ln>
              <a:noFill/>
            </a:ln>
            <a:effectLst/>
          </p:spPr>
          <p:txBody>
            <a:bodyPr/>
            <a:lstStyle/>
            <a:p>
              <a:pPr eaLnBrk="1" fontAlgn="auto" hangingPunct="1">
                <a:spcBef>
                  <a:spcPts val="0"/>
                </a:spcBef>
                <a:spcAft>
                  <a:spcPts val="0"/>
                </a:spcAft>
                <a:defRPr/>
              </a:pPr>
              <a:endParaRPr lang="zh-CN" altLang="en-US" sz="4800" b="1" dirty="0">
                <a:solidFill>
                  <a:srgbClr val="FFFFFF"/>
                </a:solidFill>
                <a:latin typeface="+mn-ea"/>
                <a:ea typeface="+mn-ea"/>
              </a:endParaRPr>
            </a:p>
          </p:txBody>
        </p:sp>
        <p:sp>
          <p:nvSpPr>
            <p:cNvPr id="23" name="任意多边形 22"/>
            <p:cNvSpPr/>
            <p:nvPr>
              <p:custDataLst>
                <p:tags r:id="rId6"/>
              </p:custDataLst>
            </p:nvPr>
          </p:nvSpPr>
          <p:spPr>
            <a:xfrm>
              <a:off x="1761703" y="1522462"/>
              <a:ext cx="1377950" cy="1377950"/>
            </a:xfrm>
            <a:custGeom>
              <a:avLst/>
              <a:gdLst>
                <a:gd name="connsiteX0" fmla="*/ 766921 w 1533844"/>
                <a:gd name="connsiteY0" fmla="*/ 180973 h 1533842"/>
                <a:gd name="connsiteX1" fmla="*/ 180974 w 1533844"/>
                <a:gd name="connsiteY1" fmla="*/ 766920 h 1533842"/>
                <a:gd name="connsiteX2" fmla="*/ 766921 w 1533844"/>
                <a:gd name="connsiteY2" fmla="*/ 1352867 h 1533842"/>
                <a:gd name="connsiteX3" fmla="*/ 1352868 w 1533844"/>
                <a:gd name="connsiteY3" fmla="*/ 766920 h 1533842"/>
                <a:gd name="connsiteX4" fmla="*/ 766921 w 1533844"/>
                <a:gd name="connsiteY4" fmla="*/ 180973 h 1533842"/>
                <a:gd name="connsiteX5" fmla="*/ 766922 w 1533844"/>
                <a:gd name="connsiteY5" fmla="*/ 0 h 1533842"/>
                <a:gd name="connsiteX6" fmla="*/ 1533844 w 1533844"/>
                <a:gd name="connsiteY6" fmla="*/ 766921 h 1533842"/>
                <a:gd name="connsiteX7" fmla="*/ 766922 w 1533844"/>
                <a:gd name="connsiteY7" fmla="*/ 1533842 h 1533842"/>
                <a:gd name="connsiteX8" fmla="*/ 0 w 1533844"/>
                <a:gd name="connsiteY8" fmla="*/ 766921 h 1533842"/>
                <a:gd name="connsiteX9" fmla="*/ 766922 w 1533844"/>
                <a:gd name="connsiteY9" fmla="*/ 0 h 153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3844" h="1533842">
                  <a:moveTo>
                    <a:pt x="766921" y="180973"/>
                  </a:moveTo>
                  <a:cubicBezTo>
                    <a:pt x="443311" y="180973"/>
                    <a:pt x="180974" y="443310"/>
                    <a:pt x="180974" y="766920"/>
                  </a:cubicBezTo>
                  <a:cubicBezTo>
                    <a:pt x="180974" y="1090530"/>
                    <a:pt x="443311" y="1352867"/>
                    <a:pt x="766921" y="1352867"/>
                  </a:cubicBezTo>
                  <a:cubicBezTo>
                    <a:pt x="1090531" y="1352867"/>
                    <a:pt x="1352868" y="1090530"/>
                    <a:pt x="1352868" y="766920"/>
                  </a:cubicBezTo>
                  <a:cubicBezTo>
                    <a:pt x="1352868" y="443310"/>
                    <a:pt x="1090531" y="180973"/>
                    <a:pt x="766921" y="180973"/>
                  </a:cubicBezTo>
                  <a:close/>
                  <a:moveTo>
                    <a:pt x="766922" y="0"/>
                  </a:moveTo>
                  <a:cubicBezTo>
                    <a:pt x="1190481" y="0"/>
                    <a:pt x="1533844" y="343362"/>
                    <a:pt x="1533844" y="766921"/>
                  </a:cubicBezTo>
                  <a:cubicBezTo>
                    <a:pt x="1533844" y="1190480"/>
                    <a:pt x="1190481" y="1533842"/>
                    <a:pt x="766922" y="1533842"/>
                  </a:cubicBezTo>
                  <a:cubicBezTo>
                    <a:pt x="343363" y="1533842"/>
                    <a:pt x="0" y="1190480"/>
                    <a:pt x="0" y="766921"/>
                  </a:cubicBezTo>
                  <a:cubicBezTo>
                    <a:pt x="0" y="343362"/>
                    <a:pt x="343363" y="0"/>
                    <a:pt x="766922" y="0"/>
                  </a:cubicBezTo>
                  <a:close/>
                </a:path>
              </a:pathLst>
            </a:custGeom>
            <a:solidFill>
              <a:srgbClr val="FFFFFF"/>
            </a:solidFill>
            <a:ln>
              <a:noFill/>
            </a:ln>
            <a:effectLst>
              <a:outerShdw blurRad="508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椭圆 23"/>
            <p:cNvSpPr/>
            <p:nvPr>
              <p:custDataLst>
                <p:tags r:id="rId7"/>
              </p:custDataLst>
            </p:nvPr>
          </p:nvSpPr>
          <p:spPr>
            <a:xfrm>
              <a:off x="1842666" y="1606600"/>
              <a:ext cx="1216025" cy="1214437"/>
            </a:xfrm>
            <a:prstGeom prst="ellipse">
              <a:avLst/>
            </a:prstGeom>
            <a:no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cxnSp>
        <p:nvCxnSpPr>
          <p:cNvPr id="25" name="直接连接符 24"/>
          <p:cNvCxnSpPr/>
          <p:nvPr>
            <p:custDataLst>
              <p:tags r:id="rId1"/>
            </p:custDataLst>
          </p:nvPr>
        </p:nvCxnSpPr>
        <p:spPr>
          <a:xfrm>
            <a:off x="1842666" y="3579862"/>
            <a:ext cx="5500687"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6" name="文本框 27"/>
          <p:cNvSpPr txBox="1"/>
          <p:nvPr>
            <p:custDataLst>
              <p:tags r:id="rId2"/>
            </p:custDataLst>
          </p:nvPr>
        </p:nvSpPr>
        <p:spPr>
          <a:xfrm>
            <a:off x="1782341" y="3175050"/>
            <a:ext cx="5741987" cy="400050"/>
          </a:xfrm>
          <a:prstGeom prst="rect">
            <a:avLst/>
          </a:prstGeom>
          <a:noFill/>
        </p:spPr>
        <p:txBody>
          <a:bodyPr>
            <a:spAutoFit/>
          </a:bodyPr>
          <a:lstStyle/>
          <a:p>
            <a:pPr algn="ctr" eaLnBrk="1" fontAlgn="auto" hangingPunct="1">
              <a:spcBef>
                <a:spcPts val="0"/>
              </a:spcBef>
              <a:spcAft>
                <a:spcPts val="0"/>
              </a:spcAft>
              <a:defRPr/>
            </a:pPr>
            <a:r>
              <a:rPr lang="en-US" altLang="zh-CN" sz="2000" spc="150" dirty="0">
                <a:solidFill>
                  <a:srgbClr val="FFFFFF"/>
                </a:solidFill>
                <a:latin typeface="Algerian" panose="04020705040A02060702" pitchFamily="82" charset="0"/>
                <a:ea typeface="+mn-ea"/>
              </a:rPr>
              <a:t>THANK YOU FOR YOUR ATTENTION!</a:t>
            </a:r>
          </a:p>
        </p:txBody>
      </p:sp>
      <p:cxnSp>
        <p:nvCxnSpPr>
          <p:cNvPr id="27" name="直接连接符 26"/>
          <p:cNvCxnSpPr/>
          <p:nvPr>
            <p:custDataLst>
              <p:tags r:id="rId3"/>
            </p:custDataLst>
          </p:nvPr>
        </p:nvCxnSpPr>
        <p:spPr>
          <a:xfrm>
            <a:off x="1842666" y="3156000"/>
            <a:ext cx="5500687"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33090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80">
                                          <p:stCondLst>
                                            <p:cond delay="0"/>
                                          </p:stCondLst>
                                        </p:cTn>
                                        <p:tgtEl>
                                          <p:spTgt spid="20"/>
                                        </p:tgtEl>
                                      </p:cBhvr>
                                    </p:animEffect>
                                    <p:anim calcmode="lin" valueType="num">
                                      <p:cBhvr>
                                        <p:cTn id="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3" dur="26">
                                          <p:stCondLst>
                                            <p:cond delay="650"/>
                                          </p:stCondLst>
                                        </p:cTn>
                                        <p:tgtEl>
                                          <p:spTgt spid="20"/>
                                        </p:tgtEl>
                                      </p:cBhvr>
                                      <p:to x="100000" y="60000"/>
                                    </p:animScale>
                                    <p:animScale>
                                      <p:cBhvr>
                                        <p:cTn id="14" dur="166" decel="50000">
                                          <p:stCondLst>
                                            <p:cond delay="676"/>
                                          </p:stCondLst>
                                        </p:cTn>
                                        <p:tgtEl>
                                          <p:spTgt spid="20"/>
                                        </p:tgtEl>
                                      </p:cBhvr>
                                      <p:to x="100000" y="100000"/>
                                    </p:animScale>
                                    <p:animScale>
                                      <p:cBhvr>
                                        <p:cTn id="15" dur="26">
                                          <p:stCondLst>
                                            <p:cond delay="1312"/>
                                          </p:stCondLst>
                                        </p:cTn>
                                        <p:tgtEl>
                                          <p:spTgt spid="20"/>
                                        </p:tgtEl>
                                      </p:cBhvr>
                                      <p:to x="100000" y="80000"/>
                                    </p:animScale>
                                    <p:animScale>
                                      <p:cBhvr>
                                        <p:cTn id="16" dur="166" decel="50000">
                                          <p:stCondLst>
                                            <p:cond delay="1338"/>
                                          </p:stCondLst>
                                        </p:cTn>
                                        <p:tgtEl>
                                          <p:spTgt spid="20"/>
                                        </p:tgtEl>
                                      </p:cBhvr>
                                      <p:to x="100000" y="100000"/>
                                    </p:animScale>
                                    <p:animScale>
                                      <p:cBhvr>
                                        <p:cTn id="17" dur="26">
                                          <p:stCondLst>
                                            <p:cond delay="1642"/>
                                          </p:stCondLst>
                                        </p:cTn>
                                        <p:tgtEl>
                                          <p:spTgt spid="20"/>
                                        </p:tgtEl>
                                      </p:cBhvr>
                                      <p:to x="100000" y="90000"/>
                                    </p:animScale>
                                    <p:animScale>
                                      <p:cBhvr>
                                        <p:cTn id="18" dur="166" decel="50000">
                                          <p:stCondLst>
                                            <p:cond delay="1668"/>
                                          </p:stCondLst>
                                        </p:cTn>
                                        <p:tgtEl>
                                          <p:spTgt spid="20"/>
                                        </p:tgtEl>
                                      </p:cBhvr>
                                      <p:to x="100000" y="100000"/>
                                    </p:animScale>
                                    <p:animScale>
                                      <p:cBhvr>
                                        <p:cTn id="19" dur="26">
                                          <p:stCondLst>
                                            <p:cond delay="1808"/>
                                          </p:stCondLst>
                                        </p:cTn>
                                        <p:tgtEl>
                                          <p:spTgt spid="20"/>
                                        </p:tgtEl>
                                      </p:cBhvr>
                                      <p:to x="100000" y="95000"/>
                                    </p:animScale>
                                    <p:animScale>
                                      <p:cBhvr>
                                        <p:cTn id="20" dur="166" decel="50000">
                                          <p:stCondLst>
                                            <p:cond delay="1834"/>
                                          </p:stCondLst>
                                        </p:cTn>
                                        <p:tgtEl>
                                          <p:spTgt spid="20"/>
                                        </p:tgtEl>
                                      </p:cBhvr>
                                      <p:to x="100000" y="100000"/>
                                    </p:animScale>
                                  </p:childTnLst>
                                </p:cTn>
                              </p:par>
                              <p:par>
                                <p:cTn id="21" presetID="26" presetClass="entr" presetSubtype="0" fill="hold" nodeType="withEffect">
                                  <p:stCondLst>
                                    <p:cond delay="20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nodeType="withEffect">
                                  <p:stCondLst>
                                    <p:cond delay="40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80">
                                          <p:stCondLst>
                                            <p:cond delay="0"/>
                                          </p:stCondLst>
                                        </p:cTn>
                                        <p:tgtEl>
                                          <p:spTgt spid="10"/>
                                        </p:tgtEl>
                                      </p:cBhvr>
                                    </p:animEffect>
                                    <p:anim calcmode="lin" valueType="num">
                                      <p:cBhvr>
                                        <p:cTn id="4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5" dur="26">
                                          <p:stCondLst>
                                            <p:cond delay="650"/>
                                          </p:stCondLst>
                                        </p:cTn>
                                        <p:tgtEl>
                                          <p:spTgt spid="10"/>
                                        </p:tgtEl>
                                      </p:cBhvr>
                                      <p:to x="100000" y="60000"/>
                                    </p:animScale>
                                    <p:animScale>
                                      <p:cBhvr>
                                        <p:cTn id="46" dur="166" decel="50000">
                                          <p:stCondLst>
                                            <p:cond delay="676"/>
                                          </p:stCondLst>
                                        </p:cTn>
                                        <p:tgtEl>
                                          <p:spTgt spid="10"/>
                                        </p:tgtEl>
                                      </p:cBhvr>
                                      <p:to x="100000" y="100000"/>
                                    </p:animScale>
                                    <p:animScale>
                                      <p:cBhvr>
                                        <p:cTn id="47" dur="26">
                                          <p:stCondLst>
                                            <p:cond delay="1312"/>
                                          </p:stCondLst>
                                        </p:cTn>
                                        <p:tgtEl>
                                          <p:spTgt spid="10"/>
                                        </p:tgtEl>
                                      </p:cBhvr>
                                      <p:to x="100000" y="80000"/>
                                    </p:animScale>
                                    <p:animScale>
                                      <p:cBhvr>
                                        <p:cTn id="48" dur="166" decel="50000">
                                          <p:stCondLst>
                                            <p:cond delay="1338"/>
                                          </p:stCondLst>
                                        </p:cTn>
                                        <p:tgtEl>
                                          <p:spTgt spid="10"/>
                                        </p:tgtEl>
                                      </p:cBhvr>
                                      <p:to x="100000" y="100000"/>
                                    </p:animScale>
                                    <p:animScale>
                                      <p:cBhvr>
                                        <p:cTn id="49" dur="26">
                                          <p:stCondLst>
                                            <p:cond delay="1642"/>
                                          </p:stCondLst>
                                        </p:cTn>
                                        <p:tgtEl>
                                          <p:spTgt spid="10"/>
                                        </p:tgtEl>
                                      </p:cBhvr>
                                      <p:to x="100000" y="90000"/>
                                    </p:animScale>
                                    <p:animScale>
                                      <p:cBhvr>
                                        <p:cTn id="50" dur="166" decel="50000">
                                          <p:stCondLst>
                                            <p:cond delay="1668"/>
                                          </p:stCondLst>
                                        </p:cTn>
                                        <p:tgtEl>
                                          <p:spTgt spid="10"/>
                                        </p:tgtEl>
                                      </p:cBhvr>
                                      <p:to x="100000" y="100000"/>
                                    </p:animScale>
                                    <p:animScale>
                                      <p:cBhvr>
                                        <p:cTn id="51" dur="26">
                                          <p:stCondLst>
                                            <p:cond delay="1808"/>
                                          </p:stCondLst>
                                        </p:cTn>
                                        <p:tgtEl>
                                          <p:spTgt spid="10"/>
                                        </p:tgtEl>
                                      </p:cBhvr>
                                      <p:to x="100000" y="95000"/>
                                    </p:animScale>
                                    <p:animScale>
                                      <p:cBhvr>
                                        <p:cTn id="52" dur="166" decel="50000">
                                          <p:stCondLst>
                                            <p:cond delay="1834"/>
                                          </p:stCondLst>
                                        </p:cTn>
                                        <p:tgtEl>
                                          <p:spTgt spid="10"/>
                                        </p:tgtEl>
                                      </p:cBhvr>
                                      <p:to x="100000" y="100000"/>
                                    </p:animScale>
                                  </p:childTnLst>
                                </p:cTn>
                              </p:par>
                              <p:par>
                                <p:cTn id="53" presetID="26" presetClass="entr" presetSubtype="0" fill="hold" nodeType="withEffect">
                                  <p:stCondLst>
                                    <p:cond delay="600"/>
                                  </p:stCondLst>
                                  <p:childTnLst>
                                    <p:set>
                                      <p:cBhvr>
                                        <p:cTn id="54" dur="1" fill="hold">
                                          <p:stCondLst>
                                            <p:cond delay="0"/>
                                          </p:stCondLst>
                                        </p:cTn>
                                        <p:tgtEl>
                                          <p:spTgt spid="15"/>
                                        </p:tgtEl>
                                        <p:attrNameLst>
                                          <p:attrName>style.visibility</p:attrName>
                                        </p:attrNameLst>
                                      </p:cBhvr>
                                      <p:to>
                                        <p:strVal val="visible"/>
                                      </p:to>
                                    </p:set>
                                    <p:animEffect transition="in" filter="wipe(down)">
                                      <p:cBhvr>
                                        <p:cTn id="55" dur="580">
                                          <p:stCondLst>
                                            <p:cond delay="0"/>
                                          </p:stCondLst>
                                        </p:cTn>
                                        <p:tgtEl>
                                          <p:spTgt spid="15"/>
                                        </p:tgtEl>
                                      </p:cBhvr>
                                    </p:animEffect>
                                    <p:anim calcmode="lin" valueType="num">
                                      <p:cBhvr>
                                        <p:cTn id="5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61" dur="26">
                                          <p:stCondLst>
                                            <p:cond delay="650"/>
                                          </p:stCondLst>
                                        </p:cTn>
                                        <p:tgtEl>
                                          <p:spTgt spid="15"/>
                                        </p:tgtEl>
                                      </p:cBhvr>
                                      <p:to x="100000" y="60000"/>
                                    </p:animScale>
                                    <p:animScale>
                                      <p:cBhvr>
                                        <p:cTn id="62" dur="166" decel="50000">
                                          <p:stCondLst>
                                            <p:cond delay="676"/>
                                          </p:stCondLst>
                                        </p:cTn>
                                        <p:tgtEl>
                                          <p:spTgt spid="15"/>
                                        </p:tgtEl>
                                      </p:cBhvr>
                                      <p:to x="100000" y="100000"/>
                                    </p:animScale>
                                    <p:animScale>
                                      <p:cBhvr>
                                        <p:cTn id="63" dur="26">
                                          <p:stCondLst>
                                            <p:cond delay="1312"/>
                                          </p:stCondLst>
                                        </p:cTn>
                                        <p:tgtEl>
                                          <p:spTgt spid="15"/>
                                        </p:tgtEl>
                                      </p:cBhvr>
                                      <p:to x="100000" y="80000"/>
                                    </p:animScale>
                                    <p:animScale>
                                      <p:cBhvr>
                                        <p:cTn id="64" dur="166" decel="50000">
                                          <p:stCondLst>
                                            <p:cond delay="1338"/>
                                          </p:stCondLst>
                                        </p:cTn>
                                        <p:tgtEl>
                                          <p:spTgt spid="15"/>
                                        </p:tgtEl>
                                      </p:cBhvr>
                                      <p:to x="100000" y="100000"/>
                                    </p:animScale>
                                    <p:animScale>
                                      <p:cBhvr>
                                        <p:cTn id="65" dur="26">
                                          <p:stCondLst>
                                            <p:cond delay="1642"/>
                                          </p:stCondLst>
                                        </p:cTn>
                                        <p:tgtEl>
                                          <p:spTgt spid="15"/>
                                        </p:tgtEl>
                                      </p:cBhvr>
                                      <p:to x="100000" y="90000"/>
                                    </p:animScale>
                                    <p:animScale>
                                      <p:cBhvr>
                                        <p:cTn id="66" dur="166" decel="50000">
                                          <p:stCondLst>
                                            <p:cond delay="1668"/>
                                          </p:stCondLst>
                                        </p:cTn>
                                        <p:tgtEl>
                                          <p:spTgt spid="15"/>
                                        </p:tgtEl>
                                      </p:cBhvr>
                                      <p:to x="100000" y="100000"/>
                                    </p:animScale>
                                    <p:animScale>
                                      <p:cBhvr>
                                        <p:cTn id="67" dur="26">
                                          <p:stCondLst>
                                            <p:cond delay="1808"/>
                                          </p:stCondLst>
                                        </p:cTn>
                                        <p:tgtEl>
                                          <p:spTgt spid="15"/>
                                        </p:tgtEl>
                                      </p:cBhvr>
                                      <p:to x="100000" y="95000"/>
                                    </p:animScale>
                                    <p:animScale>
                                      <p:cBhvr>
                                        <p:cTn id="68" dur="166" decel="50000">
                                          <p:stCondLst>
                                            <p:cond delay="1834"/>
                                          </p:stCondLst>
                                        </p:cTn>
                                        <p:tgtEl>
                                          <p:spTgt spid="15"/>
                                        </p:tgtEl>
                                      </p:cBhvr>
                                      <p:to x="100000" y="100000"/>
                                    </p:animScale>
                                  </p:childTnLst>
                                </p:cTn>
                              </p:par>
                            </p:childTnLst>
                          </p:cTn>
                        </p:par>
                        <p:par>
                          <p:cTn id="69" fill="hold">
                            <p:stCondLst>
                              <p:cond delay="2600"/>
                            </p:stCondLst>
                            <p:childTnLst>
                              <p:par>
                                <p:cTn id="70" presetID="22" presetClass="entr" presetSubtype="8" fill="hold" nodeType="after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left)">
                                      <p:cBhvr>
                                        <p:cTn id="72" dur="500"/>
                                        <p:tgtEl>
                                          <p:spTgt spid="27"/>
                                        </p:tgtEl>
                                      </p:cBhvr>
                                    </p:animEffect>
                                  </p:childTnLst>
                                </p:cTn>
                              </p:par>
                            </p:childTnLst>
                          </p:cTn>
                        </p:par>
                        <p:par>
                          <p:cTn id="73" fill="hold">
                            <p:stCondLst>
                              <p:cond delay="3100"/>
                            </p:stCondLst>
                            <p:childTnLst>
                              <p:par>
                                <p:cTn id="74" presetID="22" presetClass="entr" presetSubtype="2" fill="hold"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right)">
                                      <p:cBhvr>
                                        <p:cTn id="76" dur="500"/>
                                        <p:tgtEl>
                                          <p:spTgt spid="25"/>
                                        </p:tgtEl>
                                      </p:cBhvr>
                                    </p:animEffect>
                                  </p:childTnLst>
                                </p:cTn>
                              </p:par>
                            </p:childTnLst>
                          </p:cTn>
                        </p:par>
                        <p:par>
                          <p:cTn id="77" fill="hold">
                            <p:stCondLst>
                              <p:cond delay="3600"/>
                            </p:stCondLst>
                            <p:childTnLst>
                              <p:par>
                                <p:cTn id="78" presetID="14" presetClass="entr" presetSubtype="10" fill="hold" grpId="0"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randombar(horizontal)">
                                      <p:cBhvr>
                                        <p:cTn id="8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6446" y="1928180"/>
            <a:ext cx="8788044" cy="540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itchFamily="34" charset="-122"/>
              <a:ea typeface="微软雅黑" pitchFamily="34" charset="-122"/>
            </a:endParaRPr>
          </a:p>
        </p:txBody>
      </p:sp>
      <p:sp>
        <p:nvSpPr>
          <p:cNvPr id="4" name="矩形 3"/>
          <p:cNvSpPr/>
          <p:nvPr/>
        </p:nvSpPr>
        <p:spPr>
          <a:xfrm>
            <a:off x="7740354" y="2545177"/>
            <a:ext cx="1223747" cy="38441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5" name="矩形 4"/>
          <p:cNvSpPr/>
          <p:nvPr/>
        </p:nvSpPr>
        <p:spPr>
          <a:xfrm>
            <a:off x="179512" y="4273372"/>
            <a:ext cx="7416824" cy="21275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400" dirty="0">
              <a:solidFill>
                <a:prstClr val="black"/>
              </a:solidFill>
              <a:latin typeface="微软雅黑" panose="020B0503020204020204" pitchFamily="34" charset="-122"/>
            </a:endParaRPr>
          </a:p>
        </p:txBody>
      </p:sp>
      <p:sp>
        <p:nvSpPr>
          <p:cNvPr id="6" name="矩形 5"/>
          <p:cNvSpPr/>
          <p:nvPr/>
        </p:nvSpPr>
        <p:spPr>
          <a:xfrm>
            <a:off x="178022" y="2545175"/>
            <a:ext cx="7418315" cy="16561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8" name="iş1ídé">
            <a:extLst>
              <a:ext uri="{FF2B5EF4-FFF2-40B4-BE49-F238E27FC236}">
                <a16:creationId xmlns="" xmlns:a16="http://schemas.microsoft.com/office/drawing/2014/main" id="{BFDB4ADC-78DA-7244-BA88-430FE36E19D3}"/>
              </a:ext>
            </a:extLst>
          </p:cNvPr>
          <p:cNvSpPr/>
          <p:nvPr/>
        </p:nvSpPr>
        <p:spPr>
          <a:xfrm>
            <a:off x="1391248" y="5466206"/>
            <a:ext cx="825760" cy="359860"/>
          </a:xfrm>
          <a:prstGeom prst="rect">
            <a:avLst/>
          </a:prstGeom>
          <a:noFill/>
          <a:ln>
            <a:noFill/>
          </a:ln>
          <a:effectLst>
            <a:outerShdw blurRad="50800" dist="38100" dir="5400000" algn="t" rotWithShape="0">
              <a:prstClr val="black">
                <a:alpha val="40000"/>
              </a:prstClr>
            </a:outerShdw>
          </a:effectLst>
        </p:spPr>
        <p:txBody>
          <a:bodyPr wrap="none" lIns="68559" tIns="34275" rIns="68559" bIns="34275" anchor="t" anchorCtr="0">
            <a:noAutofit/>
          </a:bodyPr>
          <a:lstStyle/>
          <a:p>
            <a:pPr algn="ctr" defTabSz="685766">
              <a:buSzPct val="25000"/>
              <a:defRPr/>
            </a:pPr>
            <a:r>
              <a:rPr lang="zh-CN" altLang="en-US" sz="1400" b="1" kern="0" dirty="0">
                <a:solidFill>
                  <a:prstClr val="black"/>
                </a:solidFill>
                <a:latin typeface="微软雅黑" pitchFamily="34" charset="-122"/>
                <a:ea typeface="微软雅黑" pitchFamily="34" charset="-122"/>
                <a:cs typeface="Calibri"/>
                <a:sym typeface="Calibri"/>
              </a:rPr>
              <a:t>开源框架</a:t>
            </a:r>
          </a:p>
        </p:txBody>
      </p:sp>
      <p:sp>
        <p:nvSpPr>
          <p:cNvPr id="9" name="iśļiḓé">
            <a:extLst>
              <a:ext uri="{FF2B5EF4-FFF2-40B4-BE49-F238E27FC236}">
                <a16:creationId xmlns="" xmlns:a16="http://schemas.microsoft.com/office/drawing/2014/main" id="{AF58AC5E-CAE5-7D4F-9E7F-33BCCD86467E}"/>
              </a:ext>
            </a:extLst>
          </p:cNvPr>
          <p:cNvSpPr/>
          <p:nvPr/>
        </p:nvSpPr>
        <p:spPr>
          <a:xfrm>
            <a:off x="1249843" y="6007742"/>
            <a:ext cx="1096800" cy="353859"/>
          </a:xfrm>
          <a:prstGeom prst="rect">
            <a:avLst/>
          </a:prstGeom>
          <a:noFill/>
          <a:ln>
            <a:noFill/>
          </a:ln>
          <a:effectLst>
            <a:outerShdw blurRad="50800" dist="38100" dir="5400000" algn="t" rotWithShape="0">
              <a:prstClr val="black">
                <a:alpha val="40000"/>
              </a:prstClr>
            </a:outerShdw>
          </a:effectLst>
        </p:spPr>
        <p:txBody>
          <a:bodyPr wrap="none" lIns="68559" tIns="34275" rIns="68559" bIns="34275" anchor="t" anchorCtr="0">
            <a:noAutofit/>
          </a:bodyPr>
          <a:lstStyle/>
          <a:p>
            <a:pPr algn="ctr" defTabSz="685766">
              <a:buSzPct val="25000"/>
              <a:defRPr/>
            </a:pPr>
            <a:r>
              <a:rPr lang="zh-CN" altLang="en-US" sz="1400" b="1" kern="0" dirty="0">
                <a:solidFill>
                  <a:prstClr val="black"/>
                </a:solidFill>
                <a:latin typeface="微软雅黑" pitchFamily="34" charset="-122"/>
                <a:ea typeface="微软雅黑" pitchFamily="34" charset="-122"/>
                <a:cs typeface="Calibri"/>
                <a:sym typeface="Calibri"/>
              </a:rPr>
              <a:t>底层硬件</a:t>
            </a:r>
          </a:p>
        </p:txBody>
      </p:sp>
      <p:sp>
        <p:nvSpPr>
          <p:cNvPr id="10" name="íşļïḑe">
            <a:extLst>
              <a:ext uri="{FF2B5EF4-FFF2-40B4-BE49-F238E27FC236}">
                <a16:creationId xmlns="" xmlns:a16="http://schemas.microsoft.com/office/drawing/2014/main" id="{A627133B-0C47-4241-B81F-976EBCCAE4FD}"/>
              </a:ext>
            </a:extLst>
          </p:cNvPr>
          <p:cNvSpPr/>
          <p:nvPr/>
        </p:nvSpPr>
        <p:spPr>
          <a:xfrm>
            <a:off x="196217" y="3391123"/>
            <a:ext cx="825760" cy="378193"/>
          </a:xfrm>
          <a:prstGeom prst="rect">
            <a:avLst/>
          </a:prstGeom>
          <a:noFill/>
          <a:ln>
            <a:noFill/>
          </a:ln>
          <a:effectLst>
            <a:outerShdw blurRad="50800" dist="38100" dir="5400000" algn="t" rotWithShape="0">
              <a:prstClr val="black">
                <a:alpha val="40000"/>
              </a:prstClr>
            </a:outerShdw>
          </a:effectLst>
        </p:spPr>
        <p:txBody>
          <a:bodyPr wrap="none" lIns="68559" tIns="34275" rIns="68559" bIns="34275" anchor="t" anchorCtr="0">
            <a:noAutofit/>
          </a:bodyPr>
          <a:lstStyle/>
          <a:p>
            <a:pPr algn="ctr" defTabSz="685766">
              <a:buSzPct val="25000"/>
              <a:defRPr/>
            </a:pPr>
            <a:r>
              <a:rPr lang="zh-CN" altLang="en-US" sz="1600" b="1" kern="0" dirty="0">
                <a:solidFill>
                  <a:prstClr val="black"/>
                </a:solidFill>
                <a:latin typeface="微软雅黑" pitchFamily="34" charset="-122"/>
                <a:ea typeface="微软雅黑" pitchFamily="34" charset="-122"/>
                <a:cs typeface="Calibri"/>
                <a:sym typeface="Calibri"/>
              </a:rPr>
              <a:t>能力层</a:t>
            </a:r>
          </a:p>
        </p:txBody>
      </p:sp>
      <p:sp>
        <p:nvSpPr>
          <p:cNvPr id="11" name="íşļïḑe">
            <a:extLst>
              <a:ext uri="{FF2B5EF4-FFF2-40B4-BE49-F238E27FC236}">
                <a16:creationId xmlns="" xmlns:a16="http://schemas.microsoft.com/office/drawing/2014/main" id="{1ACE5046-B2E9-6143-982E-F98539D052B9}"/>
              </a:ext>
            </a:extLst>
          </p:cNvPr>
          <p:cNvSpPr/>
          <p:nvPr/>
        </p:nvSpPr>
        <p:spPr>
          <a:xfrm>
            <a:off x="196217" y="2064959"/>
            <a:ext cx="825760" cy="378193"/>
          </a:xfrm>
          <a:prstGeom prst="rect">
            <a:avLst/>
          </a:prstGeom>
          <a:noFill/>
          <a:ln>
            <a:noFill/>
          </a:ln>
          <a:effectLst>
            <a:outerShdw blurRad="50800" dist="38100" dir="5400000" algn="t" rotWithShape="0">
              <a:prstClr val="black">
                <a:alpha val="40000"/>
              </a:prstClr>
            </a:outerShdw>
          </a:effectLst>
        </p:spPr>
        <p:txBody>
          <a:bodyPr wrap="none" lIns="68559" tIns="34275" rIns="68559" bIns="34275" anchor="t" anchorCtr="0">
            <a:noAutofit/>
          </a:bodyPr>
          <a:lstStyle/>
          <a:p>
            <a:pPr algn="ctr" defTabSz="685766">
              <a:buSzPct val="25000"/>
              <a:defRPr/>
            </a:pPr>
            <a:r>
              <a:rPr lang="zh-CN" altLang="en-US" sz="1600" kern="0" dirty="0">
                <a:solidFill>
                  <a:prstClr val="black"/>
                </a:solidFill>
                <a:latin typeface="微软雅黑" pitchFamily="34" charset="-122"/>
                <a:ea typeface="微软雅黑" pitchFamily="34" charset="-122"/>
                <a:cs typeface="Calibri"/>
                <a:sym typeface="Calibri"/>
              </a:rPr>
              <a:t>应用层</a:t>
            </a:r>
          </a:p>
        </p:txBody>
      </p:sp>
      <p:cxnSp>
        <p:nvCxnSpPr>
          <p:cNvPr id="47" name="直接连接符 46">
            <a:extLst>
              <a:ext uri="{FF2B5EF4-FFF2-40B4-BE49-F238E27FC236}">
                <a16:creationId xmlns="" xmlns:a16="http://schemas.microsoft.com/office/drawing/2014/main" id="{B279B883-6AE7-48DD-96BD-69D916AC71B2}"/>
              </a:ext>
            </a:extLst>
          </p:cNvPr>
          <p:cNvCxnSpPr/>
          <p:nvPr/>
        </p:nvCxnSpPr>
        <p:spPr>
          <a:xfrm>
            <a:off x="1476296" y="5929551"/>
            <a:ext cx="5760000" cy="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íşļïḑe">
            <a:extLst>
              <a:ext uri="{FF2B5EF4-FFF2-40B4-BE49-F238E27FC236}">
                <a16:creationId xmlns="" xmlns:a16="http://schemas.microsoft.com/office/drawing/2014/main" id="{A627133B-0C47-4241-B81F-976EBCCAE4FD}"/>
              </a:ext>
            </a:extLst>
          </p:cNvPr>
          <p:cNvSpPr/>
          <p:nvPr/>
        </p:nvSpPr>
        <p:spPr>
          <a:xfrm>
            <a:off x="288503" y="5407347"/>
            <a:ext cx="825760" cy="378193"/>
          </a:xfrm>
          <a:prstGeom prst="rect">
            <a:avLst/>
          </a:prstGeom>
          <a:noFill/>
          <a:ln>
            <a:noFill/>
          </a:ln>
          <a:effectLst>
            <a:outerShdw blurRad="50800" dist="38100" dir="5400000" algn="t" rotWithShape="0">
              <a:prstClr val="black">
                <a:alpha val="40000"/>
              </a:prstClr>
            </a:outerShdw>
          </a:effectLst>
        </p:spPr>
        <p:txBody>
          <a:bodyPr wrap="none" lIns="68559" tIns="34275" rIns="68559" bIns="34275" anchor="t" anchorCtr="0">
            <a:noAutofit/>
          </a:bodyPr>
          <a:lstStyle/>
          <a:p>
            <a:pPr algn="ctr" defTabSz="685766">
              <a:buSzPct val="25000"/>
              <a:defRPr/>
            </a:pPr>
            <a:r>
              <a:rPr lang="zh-CN" altLang="en-US" sz="1600" b="1" kern="0" dirty="0">
                <a:solidFill>
                  <a:prstClr val="black"/>
                </a:solidFill>
                <a:latin typeface="微软雅黑" pitchFamily="34" charset="-122"/>
                <a:ea typeface="微软雅黑" pitchFamily="34" charset="-122"/>
                <a:cs typeface="Calibri"/>
                <a:sym typeface="Calibri"/>
              </a:rPr>
              <a:t>基础设施</a:t>
            </a:r>
          </a:p>
        </p:txBody>
      </p:sp>
      <p:sp>
        <p:nvSpPr>
          <p:cNvPr id="85" name="ï$1îďe">
            <a:extLst>
              <a:ext uri="{FF2B5EF4-FFF2-40B4-BE49-F238E27FC236}">
                <a16:creationId xmlns="" xmlns:a16="http://schemas.microsoft.com/office/drawing/2014/main" id="{59871EB6-1D61-0344-A04C-88F81B330BBC}"/>
              </a:ext>
            </a:extLst>
          </p:cNvPr>
          <p:cNvSpPr txBox="1"/>
          <p:nvPr/>
        </p:nvSpPr>
        <p:spPr>
          <a:xfrm>
            <a:off x="251520" y="933869"/>
            <a:ext cx="8640960" cy="618611"/>
          </a:xfrm>
          <a:prstGeom prst="rect">
            <a:avLst/>
          </a:prstGeom>
          <a:solidFill>
            <a:schemeClr val="bg1">
              <a:lumMod val="95000"/>
            </a:schemeClr>
          </a:solidFill>
        </p:spPr>
        <p:txBody>
          <a:bodyPr wrap="square" lIns="90000" tIns="46800" rIns="90000" bIns="46800" anchor="t">
            <a:noAutofit/>
          </a:bodyPr>
          <a:lstStyle/>
          <a:p>
            <a:pPr marL="265100" indent="-265100" algn="just">
              <a:lnSpc>
                <a:spcPct val="120000"/>
              </a:lnSpc>
              <a:buFont typeface="Arial" pitchFamily="34" charset="0"/>
              <a:buChar char="•"/>
            </a:pPr>
            <a:r>
              <a:rPr lang="zh-CN" altLang="en-US" sz="1400" b="1" dirty="0" smtClean="0">
                <a:solidFill>
                  <a:prstClr val="black"/>
                </a:solidFill>
                <a:latin typeface="微软雅黑" pitchFamily="34" charset="-122"/>
                <a:ea typeface="微软雅黑" pitchFamily="34" charset="-122"/>
              </a:rPr>
              <a:t>中国移动深度</a:t>
            </a:r>
            <a:r>
              <a:rPr lang="zh-CN" altLang="en-US" sz="1400" b="1" dirty="0">
                <a:solidFill>
                  <a:prstClr val="black"/>
                </a:solidFill>
                <a:latin typeface="微软雅黑" pitchFamily="34" charset="-122"/>
                <a:ea typeface="微软雅黑" pitchFamily="34" charset="-122"/>
              </a:rPr>
              <a:t>学习平台：基础设施，提供算法、算力和数据</a:t>
            </a:r>
            <a:endParaRPr lang="en-US" altLang="zh-CN" sz="1400" b="1" dirty="0">
              <a:solidFill>
                <a:prstClr val="black"/>
              </a:solidFill>
              <a:latin typeface="微软雅黑" pitchFamily="34" charset="-122"/>
              <a:ea typeface="微软雅黑" pitchFamily="34" charset="-122"/>
            </a:endParaRPr>
          </a:p>
          <a:p>
            <a:pPr marL="265100" indent="-265100" algn="just">
              <a:lnSpc>
                <a:spcPct val="120000"/>
              </a:lnSpc>
              <a:buFont typeface="Arial" pitchFamily="34" charset="0"/>
              <a:buChar char="•"/>
            </a:pPr>
            <a:r>
              <a:rPr lang="zh-CN" altLang="en-US" sz="1400" b="1" dirty="0" smtClean="0">
                <a:solidFill>
                  <a:prstClr val="black"/>
                </a:solidFill>
                <a:latin typeface="微软雅黑" pitchFamily="34" charset="-122"/>
                <a:ea typeface="微软雅黑" pitchFamily="34" charset="-122"/>
              </a:rPr>
              <a:t>中国移动</a:t>
            </a:r>
            <a:r>
              <a:rPr lang="en-US" altLang="zh-CN" sz="1400" b="1" dirty="0" smtClean="0">
                <a:solidFill>
                  <a:prstClr val="black"/>
                </a:solidFill>
                <a:latin typeface="微软雅黑" pitchFamily="34" charset="-122"/>
                <a:ea typeface="微软雅黑" pitchFamily="34" charset="-122"/>
              </a:rPr>
              <a:t>AI</a:t>
            </a:r>
            <a:r>
              <a:rPr lang="zh-CN" altLang="en-US" sz="1400" b="1" dirty="0">
                <a:solidFill>
                  <a:prstClr val="black"/>
                </a:solidFill>
                <a:latin typeface="微软雅黑" pitchFamily="34" charset="-122"/>
                <a:ea typeface="微软雅黑" pitchFamily="34" charset="-122"/>
              </a:rPr>
              <a:t>能力平台：提供语音语言、图像视频、智能数据分析等</a:t>
            </a:r>
            <a:r>
              <a:rPr lang="en-US" altLang="zh-CN" sz="1400" b="1" dirty="0">
                <a:solidFill>
                  <a:prstClr val="black"/>
                </a:solidFill>
                <a:latin typeface="微软雅黑" pitchFamily="34" charset="-122"/>
                <a:ea typeface="微软雅黑" pitchFamily="34" charset="-122"/>
              </a:rPr>
              <a:t>AI</a:t>
            </a:r>
            <a:r>
              <a:rPr lang="zh-CN" altLang="en-US" sz="1400" b="1" dirty="0">
                <a:solidFill>
                  <a:prstClr val="black"/>
                </a:solidFill>
                <a:latin typeface="微软雅黑" pitchFamily="34" charset="-122"/>
                <a:ea typeface="微软雅黑" pitchFamily="34" charset="-122"/>
              </a:rPr>
              <a:t>核心能力</a:t>
            </a:r>
            <a:endParaRPr lang="en-US" altLang="zh-CN" sz="1400" b="1" dirty="0">
              <a:solidFill>
                <a:prstClr val="black"/>
              </a:solidFill>
              <a:latin typeface="微软雅黑" pitchFamily="34" charset="-122"/>
              <a:ea typeface="微软雅黑" pitchFamily="34" charset="-122"/>
            </a:endParaRPr>
          </a:p>
        </p:txBody>
      </p:sp>
      <p:sp>
        <p:nvSpPr>
          <p:cNvPr id="86" name="iş1ídé">
            <a:extLst>
              <a:ext uri="{FF2B5EF4-FFF2-40B4-BE49-F238E27FC236}">
                <a16:creationId xmlns="" xmlns:a16="http://schemas.microsoft.com/office/drawing/2014/main" id="{BFDB4ADC-78DA-7244-BA88-430FE36E19D3}"/>
              </a:ext>
            </a:extLst>
          </p:cNvPr>
          <p:cNvSpPr/>
          <p:nvPr/>
        </p:nvSpPr>
        <p:spPr>
          <a:xfrm>
            <a:off x="1403648" y="4887974"/>
            <a:ext cx="825760" cy="359860"/>
          </a:xfrm>
          <a:prstGeom prst="rect">
            <a:avLst/>
          </a:prstGeom>
          <a:noFill/>
          <a:ln>
            <a:noFill/>
          </a:ln>
          <a:effectLst>
            <a:outerShdw blurRad="50800" dist="38100" dir="5400000" algn="t" rotWithShape="0">
              <a:prstClr val="black">
                <a:alpha val="40000"/>
              </a:prstClr>
            </a:outerShdw>
          </a:effectLst>
        </p:spPr>
        <p:txBody>
          <a:bodyPr wrap="none" lIns="68559" tIns="34275" rIns="68559" bIns="34275" anchor="t" anchorCtr="0">
            <a:noAutofit/>
          </a:bodyPr>
          <a:lstStyle/>
          <a:p>
            <a:pPr algn="ctr" defTabSz="685766">
              <a:buSzPct val="25000"/>
              <a:defRPr/>
            </a:pPr>
            <a:r>
              <a:rPr lang="zh-CN" altLang="en-US" sz="1400" b="1" kern="0" dirty="0">
                <a:solidFill>
                  <a:prstClr val="black"/>
                </a:solidFill>
                <a:latin typeface="微软雅黑" pitchFamily="34" charset="-122"/>
                <a:ea typeface="微软雅黑" pitchFamily="34" charset="-122"/>
                <a:cs typeface="Calibri"/>
                <a:sym typeface="Calibri"/>
              </a:rPr>
              <a:t>标注数据</a:t>
            </a:r>
          </a:p>
        </p:txBody>
      </p:sp>
      <p:cxnSp>
        <p:nvCxnSpPr>
          <p:cNvPr id="87" name="直接连接符 86">
            <a:extLst>
              <a:ext uri="{FF2B5EF4-FFF2-40B4-BE49-F238E27FC236}">
                <a16:creationId xmlns="" xmlns:a16="http://schemas.microsoft.com/office/drawing/2014/main" id="{B279B883-6AE7-48DD-96BD-69D916AC71B2}"/>
              </a:ext>
            </a:extLst>
          </p:cNvPr>
          <p:cNvCxnSpPr/>
          <p:nvPr/>
        </p:nvCxnSpPr>
        <p:spPr>
          <a:xfrm>
            <a:off x="1475656" y="5353487"/>
            <a:ext cx="5760000" cy="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92" name="矩形 91"/>
          <p:cNvSpPr/>
          <p:nvPr/>
        </p:nvSpPr>
        <p:spPr>
          <a:xfrm>
            <a:off x="2627784" y="5458266"/>
            <a:ext cx="4572000" cy="461665"/>
          </a:xfrm>
          <a:prstGeom prst="rect">
            <a:avLst/>
          </a:prstGeom>
        </p:spPr>
        <p:txBody>
          <a:bodyPr>
            <a:spAutoFit/>
          </a:bodyPr>
          <a:lstStyle/>
          <a:p>
            <a:pPr algn="ctr">
              <a:defRPr/>
            </a:pPr>
            <a:r>
              <a:rPr lang="en-US" altLang="zh-CN" sz="1200" dirty="0" err="1">
                <a:solidFill>
                  <a:prstClr val="black"/>
                </a:solidFill>
                <a:latin typeface="微软雅黑" panose="020B0503020204020204" pitchFamily="34" charset="-122"/>
              </a:rPr>
              <a:t>Tensorflow</a:t>
            </a:r>
            <a:r>
              <a:rPr lang="en-US" altLang="zh-CN" sz="1200" dirty="0">
                <a:solidFill>
                  <a:prstClr val="black"/>
                </a:solidFill>
                <a:latin typeface="微软雅黑" panose="020B0503020204020204" pitchFamily="34" charset="-122"/>
              </a:rPr>
              <a:t> / </a:t>
            </a:r>
            <a:r>
              <a:rPr lang="en-US" altLang="zh-CN" sz="1200" dirty="0" err="1">
                <a:solidFill>
                  <a:prstClr val="black"/>
                </a:solidFill>
                <a:latin typeface="微软雅黑" panose="020B0503020204020204" pitchFamily="34" charset="-122"/>
              </a:rPr>
              <a:t>Caffe</a:t>
            </a:r>
            <a:r>
              <a:rPr lang="en-US" altLang="zh-CN" sz="1200" dirty="0">
                <a:solidFill>
                  <a:prstClr val="black"/>
                </a:solidFill>
                <a:latin typeface="微软雅黑" panose="020B0503020204020204" pitchFamily="34" charset="-122"/>
              </a:rPr>
              <a:t> / </a:t>
            </a:r>
            <a:r>
              <a:rPr lang="en-US" altLang="zh-CN" sz="1200" dirty="0" err="1">
                <a:solidFill>
                  <a:prstClr val="black"/>
                </a:solidFill>
                <a:latin typeface="微软雅黑" panose="020B0503020204020204" pitchFamily="34" charset="-122"/>
              </a:rPr>
              <a:t>Mxnet</a:t>
            </a:r>
            <a:r>
              <a:rPr lang="en-US" altLang="zh-CN" sz="1200" dirty="0">
                <a:solidFill>
                  <a:prstClr val="black"/>
                </a:solidFill>
                <a:latin typeface="微软雅黑" panose="020B0503020204020204" pitchFamily="34" charset="-122"/>
              </a:rPr>
              <a:t> / </a:t>
            </a:r>
            <a:r>
              <a:rPr lang="en-US" altLang="zh-CN" sz="1200" dirty="0" err="1">
                <a:solidFill>
                  <a:prstClr val="black"/>
                </a:solidFill>
                <a:latin typeface="微软雅黑" panose="020B0503020204020204" pitchFamily="34" charset="-122"/>
              </a:rPr>
              <a:t>Keras</a:t>
            </a:r>
            <a:r>
              <a:rPr lang="en-US" altLang="zh-CN" sz="1200" dirty="0">
                <a:solidFill>
                  <a:prstClr val="black"/>
                </a:solidFill>
                <a:latin typeface="微软雅黑" panose="020B0503020204020204" pitchFamily="34" charset="-122"/>
              </a:rPr>
              <a:t> / </a:t>
            </a:r>
            <a:r>
              <a:rPr lang="en-US" altLang="zh-CN" sz="1200" dirty="0" err="1">
                <a:solidFill>
                  <a:prstClr val="black"/>
                </a:solidFill>
                <a:latin typeface="微软雅黑" panose="020B0503020204020204" pitchFamily="34" charset="-122"/>
              </a:rPr>
              <a:t>Kaldi</a:t>
            </a:r>
            <a:r>
              <a:rPr lang="en-US" altLang="zh-CN" sz="1200" dirty="0">
                <a:solidFill>
                  <a:prstClr val="black"/>
                </a:solidFill>
                <a:latin typeface="微软雅黑" panose="020B0503020204020204" pitchFamily="34" charset="-122"/>
              </a:rPr>
              <a:t> / </a:t>
            </a:r>
            <a:r>
              <a:rPr lang="en-US" altLang="zh-CN" sz="1200" dirty="0" err="1">
                <a:solidFill>
                  <a:prstClr val="black"/>
                </a:solidFill>
                <a:latin typeface="微软雅黑" panose="020B0503020204020204" pitchFamily="34" charset="-122"/>
              </a:rPr>
              <a:t>Theano</a:t>
            </a:r>
            <a:r>
              <a:rPr lang="en-US" altLang="zh-CN" sz="1200" dirty="0">
                <a:solidFill>
                  <a:prstClr val="black"/>
                </a:solidFill>
                <a:latin typeface="微软雅黑" panose="020B0503020204020204" pitchFamily="34" charset="-122"/>
              </a:rPr>
              <a:t> / </a:t>
            </a:r>
            <a:r>
              <a:rPr lang="en-US" altLang="zh-CN" sz="1200" dirty="0" err="1">
                <a:solidFill>
                  <a:prstClr val="black"/>
                </a:solidFill>
                <a:latin typeface="微软雅黑" panose="020B0503020204020204" pitchFamily="34" charset="-122"/>
              </a:rPr>
              <a:t>cuDNN</a:t>
            </a:r>
            <a:r>
              <a:rPr lang="en-US" altLang="zh-CN" sz="1200" dirty="0">
                <a:solidFill>
                  <a:prstClr val="black"/>
                </a:solidFill>
                <a:latin typeface="微软雅黑" panose="020B0503020204020204" pitchFamily="34" charset="-122"/>
              </a:rPr>
              <a:t> / CNTK / Torch /</a:t>
            </a:r>
            <a:endParaRPr lang="zh-CN" altLang="en-US" sz="1200" dirty="0">
              <a:solidFill>
                <a:prstClr val="black"/>
              </a:solidFill>
              <a:latin typeface="微软雅黑" panose="020B0503020204020204" pitchFamily="34" charset="-122"/>
            </a:endParaRPr>
          </a:p>
        </p:txBody>
      </p:sp>
      <p:sp>
        <p:nvSpPr>
          <p:cNvPr id="96" name="矩形 95"/>
          <p:cNvSpPr/>
          <p:nvPr/>
        </p:nvSpPr>
        <p:spPr>
          <a:xfrm>
            <a:off x="3347864" y="5004485"/>
            <a:ext cx="3456384" cy="276999"/>
          </a:xfrm>
          <a:prstGeom prst="rect">
            <a:avLst/>
          </a:prstGeom>
        </p:spPr>
        <p:txBody>
          <a:bodyPr wrap="square">
            <a:spAutoFit/>
          </a:bodyPr>
          <a:lstStyle/>
          <a:p>
            <a:pPr algn="ctr">
              <a:defRPr/>
            </a:pPr>
            <a:r>
              <a:rPr lang="en-US" altLang="zh-CN" sz="1200" dirty="0" err="1">
                <a:solidFill>
                  <a:prstClr val="black"/>
                </a:solidFill>
                <a:latin typeface="微软雅黑" panose="020B0503020204020204" pitchFamily="34" charset="-122"/>
              </a:rPr>
              <a:t>ImageNet</a:t>
            </a:r>
            <a:r>
              <a:rPr lang="en-US" altLang="zh-CN" sz="1200" dirty="0">
                <a:solidFill>
                  <a:prstClr val="black"/>
                </a:solidFill>
                <a:latin typeface="微软雅黑" panose="020B0503020204020204" pitchFamily="34" charset="-122"/>
              </a:rPr>
              <a:t> / LFW / THCHS-30 / AI Shell / … …</a:t>
            </a:r>
            <a:endParaRPr lang="zh-CN" altLang="en-US" sz="1200" dirty="0">
              <a:solidFill>
                <a:prstClr val="black"/>
              </a:solidFill>
              <a:latin typeface="微软雅黑" panose="020B0503020204020204" pitchFamily="34" charset="-122"/>
            </a:endParaRPr>
          </a:p>
        </p:txBody>
      </p:sp>
      <p:sp>
        <p:nvSpPr>
          <p:cNvPr id="98" name="íşļïḑe">
            <a:extLst>
              <a:ext uri="{FF2B5EF4-FFF2-40B4-BE49-F238E27FC236}">
                <a16:creationId xmlns="" xmlns:a16="http://schemas.microsoft.com/office/drawing/2014/main" id="{27C25856-60A0-5C4D-B4AC-3662F22B1CD6}"/>
              </a:ext>
            </a:extLst>
          </p:cNvPr>
          <p:cNvSpPr/>
          <p:nvPr/>
        </p:nvSpPr>
        <p:spPr>
          <a:xfrm>
            <a:off x="539558" y="4390035"/>
            <a:ext cx="6840759" cy="387388"/>
          </a:xfrm>
          <a:prstGeom prst="rect">
            <a:avLst/>
          </a:prstGeom>
          <a:solidFill>
            <a:schemeClr val="accent3">
              <a:lumMod val="60000"/>
              <a:lumOff val="40000"/>
            </a:schemeClr>
          </a:solidFill>
          <a:ln>
            <a:noFill/>
          </a:ln>
          <a:effectLst>
            <a:outerShdw blurRad="50800" dist="38100" dir="5400000" algn="t" rotWithShape="0">
              <a:prstClr val="black">
                <a:alpha val="40000"/>
              </a:prstClr>
            </a:outerShdw>
          </a:effectLst>
        </p:spPr>
        <p:txBody>
          <a:bodyPr wrap="none" lIns="68559" tIns="34275" rIns="68559" bIns="34275" anchor="t" anchorCtr="0">
            <a:noAutofit/>
          </a:bodyPr>
          <a:lstStyle/>
          <a:p>
            <a:pPr algn="ctr" defTabSz="685766">
              <a:buSzPct val="25000"/>
              <a:defRPr/>
            </a:pPr>
            <a:r>
              <a:rPr lang="zh-CN" altLang="en-US" b="1" kern="0" dirty="0" smtClean="0">
                <a:solidFill>
                  <a:prstClr val="black"/>
                </a:solidFill>
                <a:latin typeface="微软雅黑" pitchFamily="34" charset="-122"/>
                <a:ea typeface="微软雅黑" pitchFamily="34" charset="-122"/>
                <a:cs typeface="Calibri"/>
                <a:sym typeface="Calibri"/>
              </a:rPr>
              <a:t>中国移动</a:t>
            </a:r>
            <a:r>
              <a:rPr lang="en-US" altLang="zh-CN" kern="0" dirty="0" smtClean="0">
                <a:latin typeface="微软雅黑" pitchFamily="34" charset="-122"/>
                <a:ea typeface="微软雅黑" pitchFamily="34" charset="-122"/>
                <a:cs typeface="Calibri"/>
              </a:rPr>
              <a:t>•</a:t>
            </a:r>
            <a:r>
              <a:rPr lang="zh-CN" altLang="en-US" b="1" kern="0" dirty="0">
                <a:solidFill>
                  <a:prstClr val="black"/>
                </a:solidFill>
                <a:latin typeface="微软雅黑" pitchFamily="34" charset="-122"/>
                <a:ea typeface="微软雅黑" pitchFamily="34" charset="-122"/>
                <a:cs typeface="Calibri"/>
                <a:sym typeface="Calibri"/>
              </a:rPr>
              <a:t>深度学习平台</a:t>
            </a:r>
          </a:p>
        </p:txBody>
      </p:sp>
      <p:sp>
        <p:nvSpPr>
          <p:cNvPr id="104" name="矩形 103"/>
          <p:cNvSpPr/>
          <p:nvPr/>
        </p:nvSpPr>
        <p:spPr>
          <a:xfrm>
            <a:off x="2627784" y="6036191"/>
            <a:ext cx="4572000" cy="276999"/>
          </a:xfrm>
          <a:prstGeom prst="rect">
            <a:avLst/>
          </a:prstGeom>
        </p:spPr>
        <p:txBody>
          <a:bodyPr>
            <a:spAutoFit/>
          </a:bodyPr>
          <a:lstStyle/>
          <a:p>
            <a:pPr algn="ctr">
              <a:defRPr/>
            </a:pPr>
            <a:r>
              <a:rPr lang="en-US" altLang="zh-CN" sz="1200" dirty="0">
                <a:solidFill>
                  <a:prstClr val="black"/>
                </a:solidFill>
                <a:latin typeface="微软雅黑" panose="020B0503020204020204" pitchFamily="34" charset="-122"/>
              </a:rPr>
              <a:t>GPU / CPU / ASIC /  FPGA</a:t>
            </a:r>
            <a:endParaRPr lang="zh-CN" altLang="en-US" sz="1200" dirty="0">
              <a:solidFill>
                <a:prstClr val="black"/>
              </a:solidFill>
              <a:latin typeface="微软雅黑" panose="020B0503020204020204" pitchFamily="34" charset="-122"/>
            </a:endParaRPr>
          </a:p>
        </p:txBody>
      </p:sp>
      <p:sp>
        <p:nvSpPr>
          <p:cNvPr id="107" name="圆角矩形 110">
            <a:extLst>
              <a:ext uri="{FF2B5EF4-FFF2-40B4-BE49-F238E27FC236}">
                <a16:creationId xmlns="" xmlns:a16="http://schemas.microsoft.com/office/drawing/2014/main" id="{48459F00-70EF-8941-99F5-2055562A59FA}"/>
              </a:ext>
            </a:extLst>
          </p:cNvPr>
          <p:cNvSpPr/>
          <p:nvPr/>
        </p:nvSpPr>
        <p:spPr>
          <a:xfrm>
            <a:off x="1403648" y="2008398"/>
            <a:ext cx="1224000" cy="389355"/>
          </a:xfrm>
          <a:prstGeom prst="roundRect">
            <a:avLst/>
          </a:prstGeom>
          <a:no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solidFill>
                  <a:prstClr val="black"/>
                </a:solidFill>
                <a:latin typeface="微软雅黑" pitchFamily="34" charset="-122"/>
                <a:ea typeface="微软雅黑" pitchFamily="34" charset="-122"/>
              </a:rPr>
              <a:t>智慧网络</a:t>
            </a:r>
          </a:p>
        </p:txBody>
      </p:sp>
      <p:sp>
        <p:nvSpPr>
          <p:cNvPr id="108" name="圆角矩形 110">
            <a:extLst>
              <a:ext uri="{FF2B5EF4-FFF2-40B4-BE49-F238E27FC236}">
                <a16:creationId xmlns="" xmlns:a16="http://schemas.microsoft.com/office/drawing/2014/main" id="{5C17653A-E8AB-8746-9FDB-84D767E8BA7E}"/>
              </a:ext>
            </a:extLst>
          </p:cNvPr>
          <p:cNvSpPr/>
          <p:nvPr/>
        </p:nvSpPr>
        <p:spPr>
          <a:xfrm>
            <a:off x="2940278" y="2008398"/>
            <a:ext cx="1224000" cy="389355"/>
          </a:xfrm>
          <a:prstGeom prst="roundRect">
            <a:avLst/>
          </a:prstGeom>
          <a:no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solidFill>
                  <a:prstClr val="black"/>
                </a:solidFill>
                <a:latin typeface="微软雅黑" pitchFamily="34" charset="-122"/>
                <a:ea typeface="微软雅黑" pitchFamily="34" charset="-122"/>
              </a:rPr>
              <a:t>智慧服务</a:t>
            </a:r>
          </a:p>
        </p:txBody>
      </p:sp>
      <p:sp>
        <p:nvSpPr>
          <p:cNvPr id="109" name="圆角矩形 110">
            <a:extLst>
              <a:ext uri="{FF2B5EF4-FFF2-40B4-BE49-F238E27FC236}">
                <a16:creationId xmlns="" xmlns:a16="http://schemas.microsoft.com/office/drawing/2014/main" id="{685C819F-0856-FF48-95DF-AD943B1A509E}"/>
              </a:ext>
            </a:extLst>
          </p:cNvPr>
          <p:cNvSpPr/>
          <p:nvPr/>
        </p:nvSpPr>
        <p:spPr>
          <a:xfrm>
            <a:off x="4476908" y="2008398"/>
            <a:ext cx="1224000" cy="389355"/>
          </a:xfrm>
          <a:prstGeom prst="roundRect">
            <a:avLst/>
          </a:prstGeom>
          <a:no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solidFill>
                  <a:prstClr val="black"/>
                </a:solidFill>
                <a:latin typeface="微软雅黑" pitchFamily="34" charset="-122"/>
                <a:ea typeface="微软雅黑" pitchFamily="34" charset="-122"/>
              </a:rPr>
              <a:t>智慧市场</a:t>
            </a:r>
          </a:p>
        </p:txBody>
      </p:sp>
      <p:sp>
        <p:nvSpPr>
          <p:cNvPr id="110" name="圆角矩形 110">
            <a:extLst>
              <a:ext uri="{FF2B5EF4-FFF2-40B4-BE49-F238E27FC236}">
                <a16:creationId xmlns="" xmlns:a16="http://schemas.microsoft.com/office/drawing/2014/main" id="{685C819F-0856-FF48-95DF-AD943B1A509E}"/>
              </a:ext>
            </a:extLst>
          </p:cNvPr>
          <p:cNvSpPr/>
          <p:nvPr/>
        </p:nvSpPr>
        <p:spPr>
          <a:xfrm>
            <a:off x="7550168" y="1990586"/>
            <a:ext cx="1224000" cy="389355"/>
          </a:xfrm>
          <a:prstGeom prst="roundRect">
            <a:avLst/>
          </a:prstGeom>
          <a:no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solidFill>
                  <a:prstClr val="black"/>
                </a:solidFill>
                <a:latin typeface="微软雅黑" pitchFamily="34" charset="-122"/>
                <a:ea typeface="微软雅黑" pitchFamily="34" charset="-122"/>
              </a:rPr>
              <a:t>智慧管理</a:t>
            </a:r>
          </a:p>
        </p:txBody>
      </p:sp>
      <p:sp>
        <p:nvSpPr>
          <p:cNvPr id="111" name="íşļïḑe">
            <a:extLst>
              <a:ext uri="{FF2B5EF4-FFF2-40B4-BE49-F238E27FC236}">
                <a16:creationId xmlns="" xmlns:a16="http://schemas.microsoft.com/office/drawing/2014/main" id="{27C25856-60A0-5C4D-B4AC-3662F22B1CD6}"/>
              </a:ext>
            </a:extLst>
          </p:cNvPr>
          <p:cNvSpPr/>
          <p:nvPr/>
        </p:nvSpPr>
        <p:spPr>
          <a:xfrm>
            <a:off x="539558" y="2617183"/>
            <a:ext cx="6840759" cy="387388"/>
          </a:xfrm>
          <a:prstGeom prst="rect">
            <a:avLst/>
          </a:prstGeom>
          <a:solidFill>
            <a:schemeClr val="accent3">
              <a:lumMod val="60000"/>
              <a:lumOff val="40000"/>
            </a:schemeClr>
          </a:solidFill>
          <a:ln>
            <a:noFill/>
          </a:ln>
          <a:effectLst>
            <a:outerShdw blurRad="50800" dist="38100" dir="5400000" algn="t" rotWithShape="0">
              <a:prstClr val="black">
                <a:alpha val="40000"/>
              </a:prstClr>
            </a:outerShdw>
          </a:effectLst>
        </p:spPr>
        <p:txBody>
          <a:bodyPr wrap="none" lIns="68559" tIns="34275" rIns="68559" bIns="34275" anchor="t" anchorCtr="0">
            <a:noAutofit/>
          </a:bodyPr>
          <a:lstStyle/>
          <a:p>
            <a:pPr algn="ctr" defTabSz="685766">
              <a:buSzPct val="25000"/>
              <a:defRPr/>
            </a:pPr>
            <a:r>
              <a:rPr lang="zh-CN" altLang="en-US" b="1" kern="0" dirty="0" smtClean="0">
                <a:solidFill>
                  <a:prstClr val="black"/>
                </a:solidFill>
                <a:latin typeface="微软雅黑" pitchFamily="34" charset="-122"/>
                <a:ea typeface="微软雅黑" pitchFamily="34" charset="-122"/>
                <a:cs typeface="Calibri"/>
                <a:sym typeface="Calibri"/>
              </a:rPr>
              <a:t>中国移动</a:t>
            </a:r>
            <a:r>
              <a:rPr lang="en-US" altLang="zh-CN" kern="0" dirty="0" smtClean="0">
                <a:latin typeface="微软雅黑" pitchFamily="34" charset="-122"/>
                <a:ea typeface="微软雅黑" pitchFamily="34" charset="-122"/>
                <a:cs typeface="Calibri"/>
              </a:rPr>
              <a:t>• </a:t>
            </a:r>
            <a:r>
              <a:rPr lang="en-US" altLang="zh-CN" b="1" kern="0" dirty="0">
                <a:solidFill>
                  <a:prstClr val="black"/>
                </a:solidFill>
                <a:latin typeface="微软雅黑" pitchFamily="34" charset="-122"/>
                <a:ea typeface="微软雅黑" pitchFamily="34" charset="-122"/>
                <a:cs typeface="Calibri"/>
                <a:sym typeface="Calibri"/>
              </a:rPr>
              <a:t>AI</a:t>
            </a:r>
            <a:r>
              <a:rPr lang="zh-CN" altLang="en-US" b="1" kern="0" dirty="0">
                <a:solidFill>
                  <a:prstClr val="black"/>
                </a:solidFill>
                <a:latin typeface="微软雅黑" pitchFamily="34" charset="-122"/>
                <a:ea typeface="微软雅黑" pitchFamily="34" charset="-122"/>
                <a:cs typeface="Calibri"/>
                <a:sym typeface="Calibri"/>
              </a:rPr>
              <a:t>能力平台</a:t>
            </a:r>
            <a:endParaRPr lang="en-US" altLang="zh-CN" b="1" kern="0" dirty="0">
              <a:solidFill>
                <a:prstClr val="black"/>
              </a:solidFill>
              <a:latin typeface="微软雅黑" pitchFamily="34" charset="-122"/>
              <a:ea typeface="微软雅黑" pitchFamily="34" charset="-122"/>
              <a:cs typeface="Calibri"/>
              <a:sym typeface="Calibri"/>
            </a:endParaRPr>
          </a:p>
        </p:txBody>
      </p:sp>
      <p:sp>
        <p:nvSpPr>
          <p:cNvPr id="112" name="圆角矩形 74">
            <a:extLst>
              <a:ext uri="{FF2B5EF4-FFF2-40B4-BE49-F238E27FC236}">
                <a16:creationId xmlns="" xmlns:a16="http://schemas.microsoft.com/office/drawing/2014/main" id="{DA454F57-1FB0-E042-AB50-05971035C543}"/>
              </a:ext>
            </a:extLst>
          </p:cNvPr>
          <p:cNvSpPr/>
          <p:nvPr/>
        </p:nvSpPr>
        <p:spPr>
          <a:xfrm>
            <a:off x="1475739" y="3092404"/>
            <a:ext cx="1332000" cy="360000"/>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b="1" dirty="0">
                <a:solidFill>
                  <a:prstClr val="black"/>
                </a:solidFill>
                <a:latin typeface="微软雅黑" pitchFamily="34" charset="-122"/>
                <a:ea typeface="微软雅黑" pitchFamily="34" charset="-122"/>
              </a:rPr>
              <a:t>语音</a:t>
            </a:r>
          </a:p>
        </p:txBody>
      </p:sp>
      <p:sp>
        <p:nvSpPr>
          <p:cNvPr id="113" name="圆角矩形 74">
            <a:extLst>
              <a:ext uri="{FF2B5EF4-FFF2-40B4-BE49-F238E27FC236}">
                <a16:creationId xmlns="" xmlns:a16="http://schemas.microsoft.com/office/drawing/2014/main" id="{13709C3E-6224-DD41-9B92-D9F611D39947}"/>
              </a:ext>
            </a:extLst>
          </p:cNvPr>
          <p:cNvSpPr/>
          <p:nvPr/>
        </p:nvSpPr>
        <p:spPr>
          <a:xfrm>
            <a:off x="2865417" y="3092404"/>
            <a:ext cx="1332000" cy="360000"/>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b="1" dirty="0">
                <a:solidFill>
                  <a:prstClr val="black"/>
                </a:solidFill>
                <a:latin typeface="微软雅黑" pitchFamily="34" charset="-122"/>
                <a:ea typeface="微软雅黑" pitchFamily="34" charset="-122"/>
              </a:rPr>
              <a:t>语言</a:t>
            </a:r>
          </a:p>
        </p:txBody>
      </p:sp>
      <p:sp>
        <p:nvSpPr>
          <p:cNvPr id="114" name="圆角矩形 74">
            <a:extLst>
              <a:ext uri="{FF2B5EF4-FFF2-40B4-BE49-F238E27FC236}">
                <a16:creationId xmlns="" xmlns:a16="http://schemas.microsoft.com/office/drawing/2014/main" id="{C185A114-2BB7-1E4F-A828-628F8DF6BAAA}"/>
              </a:ext>
            </a:extLst>
          </p:cNvPr>
          <p:cNvSpPr/>
          <p:nvPr/>
        </p:nvSpPr>
        <p:spPr>
          <a:xfrm>
            <a:off x="4250059" y="3092404"/>
            <a:ext cx="1332000" cy="360000"/>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b="1" dirty="0">
                <a:solidFill>
                  <a:prstClr val="black"/>
                </a:solidFill>
                <a:latin typeface="微软雅黑" pitchFamily="34" charset="-122"/>
                <a:ea typeface="微软雅黑" pitchFamily="34" charset="-122"/>
              </a:rPr>
              <a:t>图像视频</a:t>
            </a:r>
          </a:p>
        </p:txBody>
      </p:sp>
      <p:sp>
        <p:nvSpPr>
          <p:cNvPr id="115" name="圆角矩形 74">
            <a:extLst>
              <a:ext uri="{FF2B5EF4-FFF2-40B4-BE49-F238E27FC236}">
                <a16:creationId xmlns="" xmlns:a16="http://schemas.microsoft.com/office/drawing/2014/main" id="{A4A23D09-2FC0-344A-8917-D79C1E6C4741}"/>
              </a:ext>
            </a:extLst>
          </p:cNvPr>
          <p:cNvSpPr/>
          <p:nvPr/>
        </p:nvSpPr>
        <p:spPr>
          <a:xfrm>
            <a:off x="5652120" y="3084551"/>
            <a:ext cx="1332000" cy="360000"/>
          </a:xfrm>
          <a:prstGeom prst="round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sz="1400" b="1" dirty="0">
                <a:solidFill>
                  <a:prstClr val="black"/>
                </a:solidFill>
                <a:latin typeface="微软雅黑" pitchFamily="34" charset="-122"/>
                <a:ea typeface="微软雅黑" pitchFamily="34" charset="-122"/>
              </a:rPr>
              <a:t>智能数据分析</a:t>
            </a:r>
          </a:p>
        </p:txBody>
      </p:sp>
      <p:sp>
        <p:nvSpPr>
          <p:cNvPr id="116" name="圆角矩形 110">
            <a:extLst>
              <a:ext uri="{FF2B5EF4-FFF2-40B4-BE49-F238E27FC236}">
                <a16:creationId xmlns="" xmlns:a16="http://schemas.microsoft.com/office/drawing/2014/main" id="{61DABBF2-C549-5342-BB96-F4B3D486070A}"/>
              </a:ext>
            </a:extLst>
          </p:cNvPr>
          <p:cNvSpPr/>
          <p:nvPr/>
        </p:nvSpPr>
        <p:spPr>
          <a:xfrm>
            <a:off x="1641051" y="3508653"/>
            <a:ext cx="963284" cy="286693"/>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prstClr val="black"/>
                </a:solidFill>
                <a:latin typeface="微软雅黑" pitchFamily="34" charset="-122"/>
                <a:ea typeface="微软雅黑" pitchFamily="34" charset="-122"/>
              </a:rPr>
              <a:t>情感识别</a:t>
            </a:r>
          </a:p>
        </p:txBody>
      </p:sp>
      <p:sp>
        <p:nvSpPr>
          <p:cNvPr id="117" name="圆角矩形 110">
            <a:extLst>
              <a:ext uri="{FF2B5EF4-FFF2-40B4-BE49-F238E27FC236}">
                <a16:creationId xmlns="" xmlns:a16="http://schemas.microsoft.com/office/drawing/2014/main" id="{0B02A340-EB31-D648-838B-EAB716749986}"/>
              </a:ext>
            </a:extLst>
          </p:cNvPr>
          <p:cNvSpPr/>
          <p:nvPr/>
        </p:nvSpPr>
        <p:spPr>
          <a:xfrm>
            <a:off x="1641051" y="3815289"/>
            <a:ext cx="963284" cy="286693"/>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prstClr val="black"/>
                </a:solidFill>
                <a:latin typeface="微软雅黑" pitchFamily="34" charset="-122"/>
                <a:ea typeface="微软雅黑" pitchFamily="34" charset="-122"/>
              </a:rPr>
              <a:t>语音识别</a:t>
            </a:r>
          </a:p>
        </p:txBody>
      </p:sp>
      <p:sp>
        <p:nvSpPr>
          <p:cNvPr id="118" name="圆角矩形 110">
            <a:extLst>
              <a:ext uri="{FF2B5EF4-FFF2-40B4-BE49-F238E27FC236}">
                <a16:creationId xmlns="" xmlns:a16="http://schemas.microsoft.com/office/drawing/2014/main" id="{1AB68B9B-1F95-5247-802C-5782DCE606B0}"/>
              </a:ext>
            </a:extLst>
          </p:cNvPr>
          <p:cNvSpPr/>
          <p:nvPr/>
        </p:nvSpPr>
        <p:spPr>
          <a:xfrm>
            <a:off x="3030651" y="3508653"/>
            <a:ext cx="963284" cy="286693"/>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prstClr val="black"/>
                </a:solidFill>
                <a:latin typeface="微软雅黑" pitchFamily="34" charset="-122"/>
                <a:ea typeface="微软雅黑" pitchFamily="34" charset="-122"/>
              </a:rPr>
              <a:t>文本分类</a:t>
            </a:r>
          </a:p>
        </p:txBody>
      </p:sp>
      <p:sp>
        <p:nvSpPr>
          <p:cNvPr id="119" name="圆角矩形 110">
            <a:extLst>
              <a:ext uri="{FF2B5EF4-FFF2-40B4-BE49-F238E27FC236}">
                <a16:creationId xmlns="" xmlns:a16="http://schemas.microsoft.com/office/drawing/2014/main" id="{CCA8C0B7-DEB1-144A-B2C7-E7DA9260B8BB}"/>
              </a:ext>
            </a:extLst>
          </p:cNvPr>
          <p:cNvSpPr/>
          <p:nvPr/>
        </p:nvSpPr>
        <p:spPr>
          <a:xfrm>
            <a:off x="3028174" y="3815289"/>
            <a:ext cx="963284" cy="286693"/>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prstClr val="black"/>
                </a:solidFill>
                <a:latin typeface="微软雅黑" pitchFamily="34" charset="-122"/>
                <a:ea typeface="微软雅黑" pitchFamily="34" charset="-122"/>
              </a:rPr>
              <a:t>人机对话</a:t>
            </a:r>
          </a:p>
        </p:txBody>
      </p:sp>
      <p:sp>
        <p:nvSpPr>
          <p:cNvPr id="120" name="圆角矩形 110">
            <a:extLst>
              <a:ext uri="{FF2B5EF4-FFF2-40B4-BE49-F238E27FC236}">
                <a16:creationId xmlns="" xmlns:a16="http://schemas.microsoft.com/office/drawing/2014/main" id="{57B5772D-C5B3-9749-A2F3-23C1A39D77AB}"/>
              </a:ext>
            </a:extLst>
          </p:cNvPr>
          <p:cNvSpPr/>
          <p:nvPr/>
        </p:nvSpPr>
        <p:spPr>
          <a:xfrm>
            <a:off x="4414787" y="3508653"/>
            <a:ext cx="963284" cy="286693"/>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prstClr val="black"/>
                </a:solidFill>
                <a:latin typeface="微软雅黑" pitchFamily="34" charset="-122"/>
                <a:ea typeface="微软雅黑" pitchFamily="34" charset="-122"/>
              </a:rPr>
              <a:t>人脸识别</a:t>
            </a:r>
          </a:p>
        </p:txBody>
      </p:sp>
      <p:sp>
        <p:nvSpPr>
          <p:cNvPr id="121" name="圆角矩形 110">
            <a:extLst>
              <a:ext uri="{FF2B5EF4-FFF2-40B4-BE49-F238E27FC236}">
                <a16:creationId xmlns="" xmlns:a16="http://schemas.microsoft.com/office/drawing/2014/main" id="{A40F19D7-F788-1742-9FA5-E4465380AF20}"/>
              </a:ext>
            </a:extLst>
          </p:cNvPr>
          <p:cNvSpPr/>
          <p:nvPr/>
        </p:nvSpPr>
        <p:spPr>
          <a:xfrm>
            <a:off x="4414787" y="3830229"/>
            <a:ext cx="963284" cy="286693"/>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prstClr val="black"/>
                </a:solidFill>
                <a:latin typeface="微软雅黑" pitchFamily="34" charset="-122"/>
                <a:ea typeface="微软雅黑" pitchFamily="34" charset="-122"/>
              </a:rPr>
              <a:t>行为分析</a:t>
            </a:r>
          </a:p>
        </p:txBody>
      </p:sp>
      <p:sp>
        <p:nvSpPr>
          <p:cNvPr id="122" name="圆角矩形 110">
            <a:extLst>
              <a:ext uri="{FF2B5EF4-FFF2-40B4-BE49-F238E27FC236}">
                <a16:creationId xmlns="" xmlns:a16="http://schemas.microsoft.com/office/drawing/2014/main" id="{9EC9CA4F-6236-7848-80F9-3AABF7C36FA3}"/>
              </a:ext>
            </a:extLst>
          </p:cNvPr>
          <p:cNvSpPr/>
          <p:nvPr/>
        </p:nvSpPr>
        <p:spPr>
          <a:xfrm>
            <a:off x="5868146" y="3508653"/>
            <a:ext cx="963284" cy="286693"/>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prstClr val="black"/>
                </a:solidFill>
                <a:latin typeface="微软雅黑" pitchFamily="34" charset="-122"/>
                <a:ea typeface="微软雅黑" pitchFamily="34" charset="-122"/>
              </a:rPr>
              <a:t>通用建模</a:t>
            </a:r>
          </a:p>
        </p:txBody>
      </p:sp>
      <p:sp>
        <p:nvSpPr>
          <p:cNvPr id="123" name="圆角矩形 110">
            <a:extLst>
              <a:ext uri="{FF2B5EF4-FFF2-40B4-BE49-F238E27FC236}">
                <a16:creationId xmlns="" xmlns:a16="http://schemas.microsoft.com/office/drawing/2014/main" id="{7FC2227B-016F-F04D-80DB-D3E538917112}"/>
              </a:ext>
            </a:extLst>
          </p:cNvPr>
          <p:cNvSpPr/>
          <p:nvPr/>
        </p:nvSpPr>
        <p:spPr>
          <a:xfrm>
            <a:off x="5724128" y="3842661"/>
            <a:ext cx="1244944" cy="286693"/>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dirty="0">
                <a:solidFill>
                  <a:prstClr val="black"/>
                </a:solidFill>
                <a:latin typeface="微软雅黑" pitchFamily="34" charset="-122"/>
                <a:ea typeface="微软雅黑" pitchFamily="34" charset="-122"/>
              </a:rPr>
              <a:t>数据可视化</a:t>
            </a:r>
          </a:p>
        </p:txBody>
      </p:sp>
      <p:sp>
        <p:nvSpPr>
          <p:cNvPr id="124" name="标题 1">
            <a:extLst>
              <a:ext uri="{FF2B5EF4-FFF2-40B4-BE49-F238E27FC236}">
                <a16:creationId xmlns="" xmlns:a16="http://schemas.microsoft.com/office/drawing/2014/main" id="{15732BC4-6565-9C4C-862C-A2821409F24A}"/>
              </a:ext>
            </a:extLst>
          </p:cNvPr>
          <p:cNvSpPr txBox="1">
            <a:spLocks/>
          </p:cNvSpPr>
          <p:nvPr/>
        </p:nvSpPr>
        <p:spPr bwMode="auto">
          <a:xfrm>
            <a:off x="87086" y="9763"/>
            <a:ext cx="7925573" cy="642919"/>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defTabSz="342882" eaLnBrk="0" hangingPunct="0">
              <a:defRPr/>
            </a:pPr>
            <a:r>
              <a:rPr lang="zh-CN" altLang="en-US" sz="2400" b="1" dirty="0" smtClean="0">
                <a:solidFill>
                  <a:prstClr val="white"/>
                </a:solidFill>
                <a:latin typeface="微软雅黑" pitchFamily="34" charset="-122"/>
                <a:ea typeface="微软雅黑" pitchFamily="34" charset="-122"/>
              </a:rPr>
              <a:t>中国移动人工智能</a:t>
            </a:r>
            <a:r>
              <a:rPr lang="zh-CN" altLang="en-US" sz="2400" b="1" dirty="0">
                <a:solidFill>
                  <a:prstClr val="white"/>
                </a:solidFill>
                <a:latin typeface="微软雅黑" pitchFamily="34" charset="-122"/>
                <a:ea typeface="微软雅黑" pitchFamily="34" charset="-122"/>
              </a:rPr>
              <a:t>平台整体架构</a:t>
            </a:r>
          </a:p>
        </p:txBody>
      </p:sp>
      <p:sp>
        <p:nvSpPr>
          <p:cNvPr id="125" name="矩形 124"/>
          <p:cNvSpPr/>
          <p:nvPr/>
        </p:nvSpPr>
        <p:spPr>
          <a:xfrm>
            <a:off x="7668344" y="3741435"/>
            <a:ext cx="1403648" cy="1938992"/>
          </a:xfrm>
          <a:prstGeom prst="rect">
            <a:avLst/>
          </a:prstGeom>
        </p:spPr>
        <p:txBody>
          <a:bodyPr wrap="square">
            <a:spAutoFit/>
          </a:bodyPr>
          <a:lstStyle/>
          <a:p>
            <a:pPr algn="ctr">
              <a:lnSpc>
                <a:spcPct val="150000"/>
              </a:lnSpc>
              <a:defRPr/>
            </a:pPr>
            <a:r>
              <a:rPr lang="zh-CN" altLang="en-US" sz="1200" dirty="0">
                <a:solidFill>
                  <a:prstClr val="black"/>
                </a:solidFill>
                <a:latin typeface="微软雅黑" pitchFamily="34" charset="-122"/>
                <a:ea typeface="微软雅黑" pitchFamily="34" charset="-122"/>
              </a:rPr>
              <a:t>多租户</a:t>
            </a:r>
            <a:endParaRPr lang="en-US" altLang="zh-CN" sz="1200" dirty="0">
              <a:solidFill>
                <a:prstClr val="black"/>
              </a:solidFill>
              <a:latin typeface="微软雅黑" pitchFamily="34" charset="-122"/>
              <a:ea typeface="微软雅黑" pitchFamily="34" charset="-122"/>
            </a:endParaRPr>
          </a:p>
          <a:p>
            <a:pPr algn="ctr">
              <a:lnSpc>
                <a:spcPct val="150000"/>
              </a:lnSpc>
              <a:defRPr/>
            </a:pPr>
            <a:r>
              <a:rPr lang="zh-CN" altLang="en-US" sz="1200" dirty="0">
                <a:solidFill>
                  <a:prstClr val="black"/>
                </a:solidFill>
                <a:latin typeface="微软雅黑" pitchFamily="34" charset="-122"/>
                <a:ea typeface="微软雅黑" pitchFamily="34" charset="-122"/>
              </a:rPr>
              <a:t>容器化</a:t>
            </a:r>
            <a:endParaRPr lang="en-US" altLang="zh-CN" sz="1200" dirty="0">
              <a:solidFill>
                <a:prstClr val="black"/>
              </a:solidFill>
              <a:latin typeface="微软雅黑" pitchFamily="34" charset="-122"/>
              <a:ea typeface="微软雅黑" pitchFamily="34" charset="-122"/>
            </a:endParaRPr>
          </a:p>
          <a:p>
            <a:pPr algn="ctr">
              <a:lnSpc>
                <a:spcPct val="150000"/>
              </a:lnSpc>
              <a:defRPr/>
            </a:pPr>
            <a:r>
              <a:rPr lang="en-US" altLang="zh-CN" sz="1200" dirty="0" err="1">
                <a:solidFill>
                  <a:prstClr val="black"/>
                </a:solidFill>
                <a:latin typeface="微软雅黑" pitchFamily="34" charset="-122"/>
                <a:ea typeface="微软雅黑" pitchFamily="34" charset="-122"/>
              </a:rPr>
              <a:t>Kubernetes</a:t>
            </a:r>
            <a:endParaRPr lang="en-US" altLang="zh-CN" sz="1200" dirty="0">
              <a:solidFill>
                <a:prstClr val="black"/>
              </a:solidFill>
              <a:latin typeface="微软雅黑" pitchFamily="34" charset="-122"/>
              <a:ea typeface="微软雅黑" pitchFamily="34" charset="-122"/>
            </a:endParaRPr>
          </a:p>
          <a:p>
            <a:pPr algn="ctr">
              <a:lnSpc>
                <a:spcPct val="150000"/>
              </a:lnSpc>
              <a:defRPr/>
            </a:pPr>
            <a:r>
              <a:rPr lang="en-US" altLang="zh-CN" sz="1200" dirty="0" err="1">
                <a:solidFill>
                  <a:prstClr val="black"/>
                </a:solidFill>
                <a:latin typeface="微软雅黑" pitchFamily="34" charset="-122"/>
                <a:ea typeface="微软雅黑" pitchFamily="34" charset="-122"/>
              </a:rPr>
              <a:t>Spark+Hadoop</a:t>
            </a:r>
            <a:endParaRPr lang="en-US" altLang="zh-CN" sz="1200" dirty="0">
              <a:solidFill>
                <a:prstClr val="black"/>
              </a:solidFill>
              <a:latin typeface="微软雅黑" pitchFamily="34" charset="-122"/>
              <a:ea typeface="微软雅黑" pitchFamily="34" charset="-122"/>
            </a:endParaRPr>
          </a:p>
          <a:p>
            <a:pPr algn="ctr">
              <a:lnSpc>
                <a:spcPct val="150000"/>
              </a:lnSpc>
              <a:defRPr/>
            </a:pPr>
            <a:r>
              <a:rPr lang="zh-CN" altLang="en-US" sz="1200" dirty="0">
                <a:solidFill>
                  <a:prstClr val="black"/>
                </a:solidFill>
                <a:latin typeface="微软雅黑" pitchFamily="34" charset="-122"/>
                <a:ea typeface="微软雅黑" pitchFamily="34" charset="-122"/>
              </a:rPr>
              <a:t>云服务</a:t>
            </a:r>
            <a:endParaRPr lang="en-US" altLang="zh-CN" sz="1200" dirty="0">
              <a:solidFill>
                <a:prstClr val="black"/>
              </a:solidFill>
              <a:latin typeface="微软雅黑" pitchFamily="34" charset="-122"/>
              <a:ea typeface="微软雅黑" pitchFamily="34" charset="-122"/>
            </a:endParaRPr>
          </a:p>
          <a:p>
            <a:pPr algn="ctr">
              <a:lnSpc>
                <a:spcPct val="150000"/>
              </a:lnSpc>
              <a:defRPr/>
            </a:pPr>
            <a:endParaRPr lang="en-US" altLang="zh-CN" sz="1200" dirty="0">
              <a:solidFill>
                <a:prstClr val="black"/>
              </a:solidFill>
              <a:latin typeface="微软雅黑" panose="020B0503020204020204" pitchFamily="34" charset="-122"/>
            </a:endParaRPr>
          </a:p>
          <a:p>
            <a:pPr algn="ctr">
              <a:defRPr/>
            </a:pPr>
            <a:endParaRPr lang="zh-CN" altLang="en-US" sz="1200" dirty="0">
              <a:solidFill>
                <a:prstClr val="black"/>
              </a:solidFill>
              <a:latin typeface="微软雅黑" panose="020B0503020204020204" pitchFamily="34" charset="-122"/>
            </a:endParaRPr>
          </a:p>
        </p:txBody>
      </p:sp>
      <p:sp>
        <p:nvSpPr>
          <p:cNvPr id="126" name="íşļïḑe">
            <a:extLst>
              <a:ext uri="{FF2B5EF4-FFF2-40B4-BE49-F238E27FC236}">
                <a16:creationId xmlns="" xmlns:a16="http://schemas.microsoft.com/office/drawing/2014/main" id="{A627133B-0C47-4241-B81F-976EBCCAE4FD}"/>
              </a:ext>
            </a:extLst>
          </p:cNvPr>
          <p:cNvSpPr/>
          <p:nvPr/>
        </p:nvSpPr>
        <p:spPr>
          <a:xfrm>
            <a:off x="7956376" y="2656475"/>
            <a:ext cx="825760" cy="378193"/>
          </a:xfrm>
          <a:prstGeom prst="rect">
            <a:avLst/>
          </a:prstGeom>
          <a:noFill/>
          <a:ln>
            <a:noFill/>
          </a:ln>
          <a:effectLst>
            <a:outerShdw blurRad="50800" dist="38100" dir="5400000" algn="t" rotWithShape="0">
              <a:prstClr val="black">
                <a:alpha val="40000"/>
              </a:prstClr>
            </a:outerShdw>
          </a:effectLst>
        </p:spPr>
        <p:txBody>
          <a:bodyPr wrap="none" lIns="68559" tIns="34275" rIns="68559" bIns="34275" anchor="t" anchorCtr="0">
            <a:noAutofit/>
          </a:bodyPr>
          <a:lstStyle/>
          <a:p>
            <a:pPr algn="ctr" defTabSz="685766">
              <a:buSzPct val="25000"/>
              <a:defRPr/>
            </a:pPr>
            <a:endParaRPr lang="en-US" altLang="zh-CN" sz="1600" b="1" kern="0" dirty="0">
              <a:solidFill>
                <a:prstClr val="black"/>
              </a:solidFill>
              <a:latin typeface="微软雅黑" pitchFamily="34" charset="-122"/>
              <a:ea typeface="微软雅黑" pitchFamily="34" charset="-122"/>
              <a:cs typeface="Calibri"/>
              <a:sym typeface="Calibri"/>
            </a:endParaRPr>
          </a:p>
          <a:p>
            <a:pPr algn="ctr" defTabSz="685766">
              <a:buSzPct val="25000"/>
              <a:defRPr/>
            </a:pPr>
            <a:r>
              <a:rPr lang="zh-CN" altLang="en-US" sz="1600" b="1" kern="0" dirty="0">
                <a:solidFill>
                  <a:prstClr val="black"/>
                </a:solidFill>
                <a:latin typeface="微软雅黑" pitchFamily="34" charset="-122"/>
                <a:ea typeface="微软雅黑" pitchFamily="34" charset="-122"/>
                <a:cs typeface="Calibri"/>
                <a:sym typeface="Calibri"/>
              </a:rPr>
              <a:t>平台管理</a:t>
            </a:r>
          </a:p>
        </p:txBody>
      </p:sp>
      <p:sp>
        <p:nvSpPr>
          <p:cNvPr id="40" name="圆角矩形 110">
            <a:extLst>
              <a:ext uri="{FF2B5EF4-FFF2-40B4-BE49-F238E27FC236}">
                <a16:creationId xmlns="" xmlns:a16="http://schemas.microsoft.com/office/drawing/2014/main" id="{D9252A10-7108-C941-BF72-B7D84BBCEC4B}"/>
              </a:ext>
            </a:extLst>
          </p:cNvPr>
          <p:cNvSpPr/>
          <p:nvPr/>
        </p:nvSpPr>
        <p:spPr>
          <a:xfrm>
            <a:off x="6013538" y="2010605"/>
            <a:ext cx="1224000" cy="389355"/>
          </a:xfrm>
          <a:prstGeom prst="roundRect">
            <a:avLst/>
          </a:prstGeom>
          <a:no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solidFill>
                  <a:prstClr val="black"/>
                </a:solidFill>
                <a:latin typeface="微软雅黑" pitchFamily="34" charset="-122"/>
                <a:ea typeface="微软雅黑" pitchFamily="34" charset="-122"/>
              </a:rPr>
              <a:t>智慧安全</a:t>
            </a:r>
          </a:p>
        </p:txBody>
      </p:sp>
    </p:spTree>
    <p:extLst>
      <p:ext uri="{BB962C8B-B14F-4D97-AF65-F5344CB8AC3E}">
        <p14:creationId xmlns="" xmlns:p14="http://schemas.microsoft.com/office/powerpoint/2010/main" val="32031047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ï$1îďe">
            <a:extLst>
              <a:ext uri="{FF2B5EF4-FFF2-40B4-BE49-F238E27FC236}">
                <a16:creationId xmlns="" xmlns:a16="http://schemas.microsoft.com/office/drawing/2014/main" id="{1E6B5213-E3FC-174A-B695-6784A96042C6}"/>
              </a:ext>
            </a:extLst>
          </p:cNvPr>
          <p:cNvSpPr txBox="1"/>
          <p:nvPr/>
        </p:nvSpPr>
        <p:spPr>
          <a:xfrm>
            <a:off x="370554" y="888811"/>
            <a:ext cx="8402891" cy="1122667"/>
          </a:xfrm>
          <a:prstGeom prst="rect">
            <a:avLst/>
          </a:prstGeom>
          <a:noFill/>
        </p:spPr>
        <p:txBody>
          <a:bodyPr wrap="square" lIns="90000" tIns="46800" rIns="90000" bIns="46800" anchor="ctr">
            <a:noAutofit/>
          </a:bodyPr>
          <a:lstStyle>
            <a:defPPr>
              <a:defRPr lang="zh-CN"/>
            </a:defPPr>
            <a:lvl1pPr marL="265100" indent="-265100" algn="ctr">
              <a:lnSpc>
                <a:spcPct val="120000"/>
              </a:lnSpc>
              <a:defRPr b="1">
                <a:solidFill>
                  <a:prstClr val="black"/>
                </a:solidFill>
                <a:latin typeface="微软雅黑" pitchFamily="34" charset="-122"/>
                <a:ea typeface="微软雅黑" pitchFamily="34" charset="-122"/>
              </a:defRPr>
            </a:lvl1pPr>
          </a:lstStyle>
          <a:p>
            <a:pPr marL="265100" marR="0" lvl="0" indent="-265100" algn="ctr" defTabSz="914400" rtl="0" eaLnBrk="1" fontAlgn="base" latinLnBrk="0" hangingPunct="1">
              <a:lnSpc>
                <a:spcPct val="150000"/>
              </a:lnSpc>
              <a:spcBef>
                <a:spcPct val="0"/>
              </a:spcBef>
              <a:spcAft>
                <a:spcPct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打造</a:t>
            </a:r>
            <a:r>
              <a:rPr kumimoji="0" lang="zh-CN" altLang="en-US" sz="18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人工智能平台体系</a:t>
            </a:r>
            <a:r>
              <a:rPr kumimoji="0" lang="zh-CN" altLang="en-US" sz="1800" b="1" i="0" u="none" strike="noStrike" kern="1200" cap="none" spc="0" normalizeH="0" baseline="0" noProof="0" dirty="0" smtClean="0">
                <a:ln>
                  <a:noFill/>
                </a:ln>
                <a:solidFill>
                  <a:prstClr val="black"/>
                </a:solidFill>
                <a:effectLst/>
                <a:uLnTx/>
                <a:uFillTx/>
                <a:latin typeface="微软雅黑" pitchFamily="34" charset="-122"/>
                <a:ea typeface="微软雅黑" pitchFamily="34" charset="-122"/>
                <a:cs typeface="+mn-cs"/>
              </a:rPr>
              <a:t>，面向</a:t>
            </a:r>
            <a:r>
              <a:rPr kumimoji="0" lang="zh-CN" altLang="en-US" sz="18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全集团开放算力、算法和数据</a:t>
            </a:r>
            <a:endParaRPr kumimoji="0" lang="en-US" altLang="zh-CN" sz="18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r>
              <a:rPr lang="en-US" altLang="zh-CN" dirty="0" smtClean="0"/>
              <a:t>19</a:t>
            </a:r>
            <a:r>
              <a:rPr lang="zh-CN" altLang="en-US" dirty="0" smtClean="0"/>
              <a:t>年将持续扩容</a:t>
            </a:r>
            <a:r>
              <a:rPr lang="en-US" altLang="zh-CN" dirty="0" smtClean="0"/>
              <a:t>GPU</a:t>
            </a:r>
            <a:r>
              <a:rPr lang="zh-CN" altLang="en-US" dirty="0" smtClean="0"/>
              <a:t>集群规模，支撑全集团</a:t>
            </a:r>
            <a:endParaRPr lang="en-US" altLang="zh-CN" dirty="0"/>
          </a:p>
        </p:txBody>
      </p:sp>
      <p:sp>
        <p:nvSpPr>
          <p:cNvPr id="11268" name="Rectangle 2"/>
          <p:cNvSpPr>
            <a:spLocks noChangeArrowheads="1"/>
          </p:cNvSpPr>
          <p:nvPr/>
        </p:nvSpPr>
        <p:spPr bwMode="auto">
          <a:xfrm>
            <a:off x="3" y="-184667"/>
            <a:ext cx="184731" cy="369332"/>
          </a:xfrm>
          <a:prstGeom prst="rect">
            <a:avLst/>
          </a:prstGeom>
          <a:noFill/>
          <a:ln w="9525">
            <a:noFill/>
            <a:miter lim="800000"/>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269" name="Rectangle 6"/>
          <p:cNvSpPr>
            <a:spLocks noChangeArrowheads="1"/>
          </p:cNvSpPr>
          <p:nvPr/>
        </p:nvSpPr>
        <p:spPr bwMode="auto">
          <a:xfrm>
            <a:off x="3" y="-184667"/>
            <a:ext cx="184731" cy="369332"/>
          </a:xfrm>
          <a:prstGeom prst="rect">
            <a:avLst/>
          </a:prstGeom>
          <a:noFill/>
          <a:ln w="9525">
            <a:noFill/>
            <a:miter lim="800000"/>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Title 2"/>
          <p:cNvSpPr txBox="1"/>
          <p:nvPr/>
        </p:nvSpPr>
        <p:spPr bwMode="auto">
          <a:xfrm>
            <a:off x="21876" y="28550"/>
            <a:ext cx="8218488" cy="603251"/>
          </a:xfrm>
          <a:prstGeom prst="rect">
            <a:avLst/>
          </a:prstGeom>
        </p:spPr>
        <p:txBody>
          <a:bodyPr anchor="ctr"/>
          <a:lstStyle>
            <a:defPPr>
              <a:defRPr lang="zh-CN"/>
            </a:defPPr>
            <a:lvl1pPr lvl="0" eaLnBrk="0" hangingPunct="0">
              <a:defRPr kumimoji="0" sz="2400" b="1" i="0" u="none" strike="noStrike" cap="none" spc="0" normalizeH="0" baseline="0">
                <a:ln>
                  <a:noFill/>
                </a:ln>
                <a:solidFill>
                  <a:prstClr val="white"/>
                </a:solidFill>
                <a:effectLst/>
                <a:uLnTx/>
                <a:uFillTx/>
                <a:latin typeface="微软雅黑" pitchFamily="34" charset="-122"/>
                <a:ea typeface="微软雅黑" pitchFamily="34" charset="-122"/>
              </a:defRPr>
            </a:lvl1pPr>
            <a:lvl2pPr algn="ctr" eaLnBrk="0" hangingPunct="0">
              <a:defRPr kumimoji="1" sz="4400">
                <a:latin typeface="Calibri" pitchFamily="34" charset="0"/>
                <a:ea typeface="宋体" pitchFamily="2" charset="-122"/>
              </a:defRPr>
            </a:lvl2pPr>
            <a:lvl3pPr algn="ctr" eaLnBrk="0" hangingPunct="0">
              <a:defRPr kumimoji="1" sz="4400">
                <a:latin typeface="Calibri" pitchFamily="34" charset="0"/>
                <a:ea typeface="宋体" pitchFamily="2" charset="-122"/>
              </a:defRPr>
            </a:lvl3pPr>
            <a:lvl4pPr algn="ctr" eaLnBrk="0" hangingPunct="0">
              <a:defRPr kumimoji="1" sz="4400">
                <a:latin typeface="Calibri" pitchFamily="34" charset="0"/>
                <a:ea typeface="宋体" pitchFamily="2" charset="-122"/>
              </a:defRPr>
            </a:lvl4pPr>
            <a:lvl5pPr algn="ctr" eaLnBrk="0" hangingPunct="0">
              <a:defRPr kumimoji="1" sz="4400">
                <a:latin typeface="Calibri" pitchFamily="34" charset="0"/>
                <a:ea typeface="宋体" pitchFamily="2" charset="-122"/>
              </a:defRPr>
            </a:lvl5pPr>
            <a:lvl6pPr marL="457200" algn="ctr" fontAlgn="base">
              <a:spcBef>
                <a:spcPct val="0"/>
              </a:spcBef>
              <a:spcAft>
                <a:spcPct val="0"/>
              </a:spcAft>
              <a:defRPr sz="4400">
                <a:latin typeface="Calibri" pitchFamily="34" charset="0"/>
                <a:ea typeface="宋体" pitchFamily="2" charset="-122"/>
              </a:defRPr>
            </a:lvl6pPr>
            <a:lvl7pPr marL="914400" algn="ctr" fontAlgn="base">
              <a:spcBef>
                <a:spcPct val="0"/>
              </a:spcBef>
              <a:spcAft>
                <a:spcPct val="0"/>
              </a:spcAft>
              <a:defRPr sz="4400">
                <a:latin typeface="Calibri" pitchFamily="34" charset="0"/>
                <a:ea typeface="宋体" pitchFamily="2" charset="-122"/>
              </a:defRPr>
            </a:lvl7pPr>
            <a:lvl8pPr marL="1371600" algn="ctr" fontAlgn="base">
              <a:spcBef>
                <a:spcPct val="0"/>
              </a:spcBef>
              <a:spcAft>
                <a:spcPct val="0"/>
              </a:spcAft>
              <a:defRPr sz="4400">
                <a:latin typeface="Calibri" pitchFamily="34" charset="0"/>
                <a:ea typeface="宋体" pitchFamily="2" charset="-122"/>
              </a:defRPr>
            </a:lvl8pPr>
            <a:lvl9pPr marL="1828800" algn="ctr" fontAlgn="base">
              <a:spcBef>
                <a:spcPct val="0"/>
              </a:spcBef>
              <a:spcAft>
                <a:spcPct val="0"/>
              </a:spcAft>
              <a:defRPr sz="4400">
                <a:latin typeface="Calibri" pitchFamily="34" charset="0"/>
                <a:ea typeface="宋体" pitchFamily="2"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zh-CN" sz="2400" b="1"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Calibri"/>
              </a:rPr>
              <a:t>GPU</a:t>
            </a:r>
            <a:r>
              <a:rPr kumimoji="0" lang="zh-CN" altLang="en-US"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rPr>
              <a:t>服务器集群</a:t>
            </a:r>
          </a:p>
        </p:txBody>
      </p:sp>
      <p:pic>
        <p:nvPicPr>
          <p:cNvPr id="4" name="图片 3">
            <a:extLst>
              <a:ext uri="{FF2B5EF4-FFF2-40B4-BE49-F238E27FC236}">
                <a16:creationId xmlns="" xmlns:a16="http://schemas.microsoft.com/office/drawing/2014/main" id="{5312B07A-7BBC-DD4C-AFF9-BE989C2BDA9D}"/>
              </a:ext>
            </a:extLst>
          </p:cNvPr>
          <p:cNvPicPr>
            <a:picLocks noChangeAspect="1"/>
          </p:cNvPicPr>
          <p:nvPr/>
        </p:nvPicPr>
        <p:blipFill>
          <a:blip r:embed="rId3"/>
          <a:stretch>
            <a:fillRect/>
          </a:stretch>
        </p:blipFill>
        <p:spPr>
          <a:xfrm>
            <a:off x="656641" y="2011478"/>
            <a:ext cx="7830716" cy="3988315"/>
          </a:xfrm>
          <a:prstGeom prst="rect">
            <a:avLst/>
          </a:prstGeom>
        </p:spPr>
      </p:pic>
    </p:spTree>
    <p:extLst>
      <p:ext uri="{BB962C8B-B14F-4D97-AF65-F5344CB8AC3E}">
        <p14:creationId xmlns="" xmlns:p14="http://schemas.microsoft.com/office/powerpoint/2010/main" val="8243537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ChangeArrowheads="1"/>
          </p:cNvSpPr>
          <p:nvPr/>
        </p:nvSpPr>
        <p:spPr bwMode="auto">
          <a:xfrm>
            <a:off x="3" y="-184667"/>
            <a:ext cx="184731" cy="369332"/>
          </a:xfrm>
          <a:prstGeom prst="rect">
            <a:avLst/>
          </a:prstGeom>
          <a:noFill/>
          <a:ln w="9525">
            <a:noFill/>
            <a:miter lim="800000"/>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269" name="Rectangle 6"/>
          <p:cNvSpPr>
            <a:spLocks noChangeArrowheads="1"/>
          </p:cNvSpPr>
          <p:nvPr/>
        </p:nvSpPr>
        <p:spPr bwMode="auto">
          <a:xfrm>
            <a:off x="3" y="-184667"/>
            <a:ext cx="184731" cy="369332"/>
          </a:xfrm>
          <a:prstGeom prst="rect">
            <a:avLst/>
          </a:prstGeom>
          <a:noFill/>
          <a:ln w="9525">
            <a:noFill/>
            <a:miter lim="800000"/>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Title 2"/>
          <p:cNvSpPr txBox="1"/>
          <p:nvPr/>
        </p:nvSpPr>
        <p:spPr bwMode="auto">
          <a:xfrm>
            <a:off x="21876" y="28550"/>
            <a:ext cx="8218488" cy="603251"/>
          </a:xfrm>
          <a:prstGeom prst="rect">
            <a:avLst/>
          </a:prstGeom>
        </p:spPr>
        <p:txBody>
          <a:bodyPr anchor="ctr"/>
          <a:lstStyle>
            <a:defPPr>
              <a:defRPr lang="zh-CN"/>
            </a:defPPr>
            <a:lvl1pPr lvl="0" eaLnBrk="0" hangingPunct="0">
              <a:defRPr kumimoji="0" sz="2400" b="1" i="0" u="none" strike="noStrike" cap="none" spc="0" normalizeH="0" baseline="0">
                <a:ln>
                  <a:noFill/>
                </a:ln>
                <a:solidFill>
                  <a:prstClr val="white"/>
                </a:solidFill>
                <a:effectLst/>
                <a:uLnTx/>
                <a:uFillTx/>
                <a:latin typeface="微软雅黑" pitchFamily="34" charset="-122"/>
                <a:ea typeface="微软雅黑" pitchFamily="34" charset="-122"/>
              </a:defRPr>
            </a:lvl1pPr>
            <a:lvl2pPr algn="ctr" eaLnBrk="0" hangingPunct="0">
              <a:defRPr kumimoji="1" sz="4400">
                <a:latin typeface="Calibri" pitchFamily="34" charset="0"/>
                <a:ea typeface="宋体" pitchFamily="2" charset="-122"/>
              </a:defRPr>
            </a:lvl2pPr>
            <a:lvl3pPr algn="ctr" eaLnBrk="0" hangingPunct="0">
              <a:defRPr kumimoji="1" sz="4400">
                <a:latin typeface="Calibri" pitchFamily="34" charset="0"/>
                <a:ea typeface="宋体" pitchFamily="2" charset="-122"/>
              </a:defRPr>
            </a:lvl3pPr>
            <a:lvl4pPr algn="ctr" eaLnBrk="0" hangingPunct="0">
              <a:defRPr kumimoji="1" sz="4400">
                <a:latin typeface="Calibri" pitchFamily="34" charset="0"/>
                <a:ea typeface="宋体" pitchFamily="2" charset="-122"/>
              </a:defRPr>
            </a:lvl4pPr>
            <a:lvl5pPr algn="ctr" eaLnBrk="0" hangingPunct="0">
              <a:defRPr kumimoji="1" sz="4400">
                <a:latin typeface="Calibri" pitchFamily="34" charset="0"/>
                <a:ea typeface="宋体" pitchFamily="2" charset="-122"/>
              </a:defRPr>
            </a:lvl5pPr>
            <a:lvl6pPr marL="457200" algn="ctr" fontAlgn="base">
              <a:spcBef>
                <a:spcPct val="0"/>
              </a:spcBef>
              <a:spcAft>
                <a:spcPct val="0"/>
              </a:spcAft>
              <a:defRPr sz="4400">
                <a:latin typeface="Calibri" pitchFamily="34" charset="0"/>
                <a:ea typeface="宋体" pitchFamily="2" charset="-122"/>
              </a:defRPr>
            </a:lvl6pPr>
            <a:lvl7pPr marL="914400" algn="ctr" fontAlgn="base">
              <a:spcBef>
                <a:spcPct val="0"/>
              </a:spcBef>
              <a:spcAft>
                <a:spcPct val="0"/>
              </a:spcAft>
              <a:defRPr sz="4400">
                <a:latin typeface="Calibri" pitchFamily="34" charset="0"/>
                <a:ea typeface="宋体" pitchFamily="2" charset="-122"/>
              </a:defRPr>
            </a:lvl7pPr>
            <a:lvl8pPr marL="1371600" algn="ctr" fontAlgn="base">
              <a:spcBef>
                <a:spcPct val="0"/>
              </a:spcBef>
              <a:spcAft>
                <a:spcPct val="0"/>
              </a:spcAft>
              <a:defRPr sz="4400">
                <a:latin typeface="Calibri" pitchFamily="34" charset="0"/>
                <a:ea typeface="宋体" pitchFamily="2" charset="-122"/>
              </a:defRPr>
            </a:lvl8pPr>
            <a:lvl9pPr marL="1828800" algn="ctr" fontAlgn="base">
              <a:spcBef>
                <a:spcPct val="0"/>
              </a:spcBef>
              <a:spcAft>
                <a:spcPct val="0"/>
              </a:spcAft>
              <a:defRPr sz="4400">
                <a:latin typeface="Calibri" pitchFamily="34" charset="0"/>
                <a:ea typeface="宋体" pitchFamily="2"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lang="zh-CN" altLang="en-US" kern="0" noProof="0" dirty="0" smtClean="0">
                <a:cs typeface="Calibri"/>
              </a:rPr>
              <a:t>分布式</a:t>
            </a:r>
            <a:r>
              <a:rPr lang="en-US" altLang="zh-CN" kern="0" noProof="0" dirty="0" smtClean="0">
                <a:cs typeface="Calibri"/>
              </a:rPr>
              <a:t>AI</a:t>
            </a:r>
            <a:r>
              <a:rPr kumimoji="0" lang="zh-CN" altLang="en-US" sz="2400" b="1"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Calibri"/>
              </a:rPr>
              <a:t>存储平台 </a:t>
            </a:r>
            <a:endParaRPr kumimoji="0" lang="zh-CN" altLang="en-US"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pic>
        <p:nvPicPr>
          <p:cNvPr id="7" name="Picture 10" descr="A close up of a sign&#10;&#10;Description generated with very high confidence">
            <a:extLst>
              <a:ext uri="{FF2B5EF4-FFF2-40B4-BE49-F238E27FC236}">
                <a16:creationId xmlns:a16="http://schemas.microsoft.com/office/drawing/2014/main" xmlns="" id="{12E826D7-9C5C-4E81-A1AF-C0DF71D00A6A}"/>
              </a:ext>
            </a:extLst>
          </p:cNvPr>
          <p:cNvPicPr>
            <a:picLocks noChangeAspect="1"/>
          </p:cNvPicPr>
          <p:nvPr/>
        </p:nvPicPr>
        <p:blipFill>
          <a:blip r:embed="rId3" cstate="print"/>
          <a:stretch>
            <a:fillRect/>
          </a:stretch>
        </p:blipFill>
        <p:spPr>
          <a:xfrm>
            <a:off x="666878" y="2609626"/>
            <a:ext cx="8195441" cy="3859216"/>
          </a:xfrm>
          <a:prstGeom prst="rect">
            <a:avLst/>
          </a:prstGeom>
        </p:spPr>
      </p:pic>
      <p:pic>
        <p:nvPicPr>
          <p:cNvPr id="8" name="Picture 6" descr="A close up of a device&#10;&#10;Description generated with high confidence">
            <a:extLst>
              <a:ext uri="{FF2B5EF4-FFF2-40B4-BE49-F238E27FC236}">
                <a16:creationId xmlns:a16="http://schemas.microsoft.com/office/drawing/2014/main" xmlns="" id="{C2711412-C567-4E75-A635-EE8A671FCDD0}"/>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411715" y="4681181"/>
            <a:ext cx="1200022" cy="982741"/>
          </a:xfrm>
          <a:prstGeom prst="rect">
            <a:avLst/>
          </a:prstGeom>
        </p:spPr>
      </p:pic>
      <p:pic>
        <p:nvPicPr>
          <p:cNvPr id="10" name="Picture 6" descr="A screenshot of a cell phone&#10;&#10;Description generated with very high confidence">
            <a:extLst>
              <a:ext uri="{FF2B5EF4-FFF2-40B4-BE49-F238E27FC236}">
                <a16:creationId xmlns:a16="http://schemas.microsoft.com/office/drawing/2014/main" xmlns="" id="{6A3ED893-2812-4A14-A190-6BD666B7FED8}"/>
              </a:ext>
            </a:extLst>
          </p:cNvPr>
          <p:cNvPicPr>
            <a:picLocks noChangeAspect="1"/>
          </p:cNvPicPr>
          <p:nvPr/>
        </p:nvPicPr>
        <p:blipFill>
          <a:blip r:embed="rId5" cstate="print"/>
          <a:stretch>
            <a:fillRect/>
          </a:stretch>
        </p:blipFill>
        <p:spPr>
          <a:xfrm>
            <a:off x="184734" y="1686696"/>
            <a:ext cx="3747877" cy="1845859"/>
          </a:xfrm>
          <a:prstGeom prst="rect">
            <a:avLst/>
          </a:prstGeom>
        </p:spPr>
      </p:pic>
      <p:sp>
        <p:nvSpPr>
          <p:cNvPr id="12" name="矩形 11"/>
          <p:cNvSpPr/>
          <p:nvPr/>
        </p:nvSpPr>
        <p:spPr>
          <a:xfrm>
            <a:off x="4290319" y="1126968"/>
            <a:ext cx="4572000" cy="1200329"/>
          </a:xfrm>
          <a:prstGeom prst="rect">
            <a:avLst/>
          </a:prstGeom>
        </p:spPr>
        <p:txBody>
          <a:bodyPr>
            <a:spAutoFit/>
          </a:bodyPr>
          <a:lstStyle/>
          <a:p>
            <a:r>
              <a:rPr lang="en-US" altLang="ja-JP" dirty="0" err="1" smtClean="0">
                <a:latin typeface="Meiryo" panose="020B0604030504040204" pitchFamily="34" charset="-128"/>
                <a:ea typeface="Meiryo" panose="020B0604030504040204" pitchFamily="34" charset="-128"/>
              </a:rPr>
              <a:t>Ceph</a:t>
            </a:r>
            <a:r>
              <a:rPr lang="ja-JP" altLang="en-US" dirty="0" smtClean="0">
                <a:latin typeface="Meiryo" panose="020B0604030504040204" pitchFamily="34" charset="-128"/>
                <a:ea typeface="Meiryo" panose="020B0604030504040204" pitchFamily="34" charset="-128"/>
              </a:rPr>
              <a:t>混合存储中采用</a:t>
            </a:r>
            <a:r>
              <a:rPr lang="en-US" altLang="ja-JP" dirty="0" err="1" smtClean="0">
                <a:latin typeface="Meiryo" panose="020B0604030504040204" pitchFamily="34" charset="-128"/>
                <a:ea typeface="Meiryo" panose="020B0604030504040204" pitchFamily="34" charset="-128"/>
              </a:rPr>
              <a:t>Bcache</a:t>
            </a:r>
            <a:r>
              <a:rPr lang="ja-JP" altLang="en-US" dirty="0" smtClean="0">
                <a:latin typeface="Meiryo" panose="020B0604030504040204" pitchFamily="34" charset="-128"/>
                <a:ea typeface="Meiryo" panose="020B0604030504040204" pitchFamily="34" charset="-128"/>
              </a:rPr>
              <a:t>的方案</a:t>
            </a:r>
            <a:r>
              <a:rPr lang="zh-CN" altLang="en-US" dirty="0" smtClean="0">
                <a:latin typeface="Meiryo" panose="020B0604030504040204" pitchFamily="34" charset="-128"/>
                <a:ea typeface="Meiryo" panose="020B0604030504040204" pitchFamily="34" charset="-128"/>
              </a:rPr>
              <a:t>，</a:t>
            </a:r>
            <a:r>
              <a:rPr lang="ja-JP" altLang="en-US" dirty="0" smtClean="0">
                <a:latin typeface="Meiryo" panose="020B0604030504040204" pitchFamily="34" charset="-128"/>
                <a:ea typeface="Meiryo" panose="020B0604030504040204" pitchFamily="34" charset="-128"/>
              </a:rPr>
              <a:t>以提升</a:t>
            </a:r>
            <a:r>
              <a:rPr lang="en-US" altLang="ja-JP" dirty="0" err="1" smtClean="0">
                <a:latin typeface="Meiryo" panose="020B0604030504040204" pitchFamily="34" charset="-128"/>
                <a:ea typeface="Meiryo" panose="020B0604030504040204" pitchFamily="34" charset="-128"/>
              </a:rPr>
              <a:t>ceph</a:t>
            </a:r>
            <a:r>
              <a:rPr lang="ja-JP" altLang="en-US" dirty="0" smtClean="0">
                <a:latin typeface="Meiryo" panose="020B0604030504040204" pitchFamily="34" charset="-128"/>
                <a:ea typeface="Meiryo" panose="020B0604030504040204" pitchFamily="34" charset="-128"/>
              </a:rPr>
              <a:t>的性能</a:t>
            </a:r>
            <a:r>
              <a:rPr lang="zh-CN" altLang="en-US" dirty="0" smtClean="0">
                <a:latin typeface="Meiryo" panose="020B0604030504040204" pitchFamily="34" charset="-128"/>
                <a:ea typeface="Meiryo" panose="020B0604030504040204" pitchFamily="34" charset="-128"/>
              </a:rPr>
              <a:t>。</a:t>
            </a:r>
            <a:endParaRPr lang="en-US" altLang="zh-CN" dirty="0" smtClean="0">
              <a:latin typeface="Meiryo" panose="020B0604030504040204" pitchFamily="34" charset="-128"/>
              <a:ea typeface="Meiryo" panose="020B0604030504040204" pitchFamily="34" charset="-128"/>
            </a:endParaRPr>
          </a:p>
          <a:p>
            <a:endParaRPr lang="en-US" altLang="zh-CN" dirty="0" smtClean="0">
              <a:latin typeface="Meiryo" panose="020B0604030504040204" pitchFamily="34" charset="-128"/>
              <a:ea typeface="Meiryo" panose="020B0604030504040204" pitchFamily="34" charset="-128"/>
            </a:endParaRPr>
          </a:p>
          <a:p>
            <a:r>
              <a:rPr lang="zh-CN" altLang="en-US" dirty="0" smtClean="0">
                <a:latin typeface="Meiryo" panose="020B0604030504040204" pitchFamily="34" charset="-128"/>
                <a:ea typeface="Meiryo" panose="020B0604030504040204" pitchFamily="34" charset="-128"/>
              </a:rPr>
              <a:t>采用</a:t>
            </a:r>
            <a:r>
              <a:rPr lang="en-US" altLang="zh-CN" dirty="0" err="1" smtClean="0">
                <a:latin typeface="Meiryo" panose="020B0604030504040204" pitchFamily="34" charset="-128"/>
                <a:ea typeface="Meiryo" panose="020B0604030504040204" pitchFamily="34" charset="-128"/>
              </a:rPr>
              <a:t>ScaleFlux</a:t>
            </a:r>
            <a:r>
              <a:rPr lang="en-US" altLang="zh-CN" dirty="0" smtClean="0">
                <a:latin typeface="Meiryo" panose="020B0604030504040204" pitchFamily="34" charset="-128"/>
                <a:ea typeface="Meiryo" panose="020B0604030504040204" pitchFamily="34" charset="-128"/>
              </a:rPr>
              <a:t> </a:t>
            </a:r>
            <a:r>
              <a:rPr lang="zh-CN" altLang="en-US" dirty="0" smtClean="0">
                <a:latin typeface="Meiryo" panose="020B0604030504040204" pitchFamily="34" charset="-128"/>
                <a:ea typeface="Meiryo" panose="020B0604030504040204" pitchFamily="34" charset="-128"/>
              </a:rPr>
              <a:t>的</a:t>
            </a:r>
            <a:r>
              <a:rPr lang="en-US" altLang="zh-CN" dirty="0" err="1" smtClean="0">
                <a:latin typeface="Meiryo" panose="020B0604030504040204" pitchFamily="34" charset="-128"/>
                <a:ea typeface="Meiryo" panose="020B0604030504040204" pitchFamily="34" charset="-128"/>
              </a:rPr>
              <a:t>Nvme</a:t>
            </a:r>
            <a:r>
              <a:rPr lang="zh-CN" altLang="en-US" dirty="0" smtClean="0">
                <a:latin typeface="Meiryo" panose="020B0604030504040204" pitchFamily="34" charset="-128"/>
                <a:ea typeface="Meiryo" panose="020B0604030504040204" pitchFamily="34" charset="-128"/>
              </a:rPr>
              <a:t> </a:t>
            </a:r>
            <a:r>
              <a:rPr lang="en-US" altLang="zh-CN" dirty="0" smtClean="0">
                <a:latin typeface="Meiryo" panose="020B0604030504040204" pitchFamily="34" charset="-128"/>
                <a:ea typeface="Meiryo" panose="020B0604030504040204" pitchFamily="34" charset="-128"/>
              </a:rPr>
              <a:t>SSD</a:t>
            </a:r>
            <a:r>
              <a:rPr lang="zh-CN" altLang="en-US" dirty="0" smtClean="0">
                <a:latin typeface="Meiryo" panose="020B0604030504040204" pitchFamily="34" charset="-128"/>
                <a:ea typeface="Meiryo" panose="020B0604030504040204" pitchFamily="34" charset="-128"/>
              </a:rPr>
              <a:t>作为高速缓存</a:t>
            </a:r>
            <a:endParaRPr lang="zh-CN" altLang="en-US" dirty="0"/>
          </a:p>
        </p:txBody>
      </p:sp>
    </p:spTree>
    <p:extLst>
      <p:ext uri="{BB962C8B-B14F-4D97-AF65-F5344CB8AC3E}">
        <p14:creationId xmlns="" xmlns:p14="http://schemas.microsoft.com/office/powerpoint/2010/main" val="8243537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ChangeArrowheads="1"/>
          </p:cNvSpPr>
          <p:nvPr/>
        </p:nvSpPr>
        <p:spPr bwMode="auto">
          <a:xfrm>
            <a:off x="3" y="-184667"/>
            <a:ext cx="184731" cy="369332"/>
          </a:xfrm>
          <a:prstGeom prst="rect">
            <a:avLst/>
          </a:prstGeom>
          <a:noFill/>
          <a:ln w="9525">
            <a:noFill/>
            <a:miter lim="800000"/>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269" name="Rectangle 6"/>
          <p:cNvSpPr>
            <a:spLocks noChangeArrowheads="1"/>
          </p:cNvSpPr>
          <p:nvPr/>
        </p:nvSpPr>
        <p:spPr bwMode="auto">
          <a:xfrm>
            <a:off x="3" y="-184667"/>
            <a:ext cx="184731" cy="369332"/>
          </a:xfrm>
          <a:prstGeom prst="rect">
            <a:avLst/>
          </a:prstGeom>
          <a:noFill/>
          <a:ln w="9525">
            <a:noFill/>
            <a:miter lim="800000"/>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Title 2"/>
          <p:cNvSpPr txBox="1"/>
          <p:nvPr/>
        </p:nvSpPr>
        <p:spPr bwMode="auto">
          <a:xfrm>
            <a:off x="21876" y="0"/>
            <a:ext cx="8218488" cy="603251"/>
          </a:xfrm>
          <a:prstGeom prst="rect">
            <a:avLst/>
          </a:prstGeom>
        </p:spPr>
        <p:txBody>
          <a:bodyPr anchor="ctr"/>
          <a:lstStyle>
            <a:defPPr>
              <a:defRPr lang="zh-CN"/>
            </a:defPPr>
            <a:lvl1pPr lvl="0" eaLnBrk="0" hangingPunct="0">
              <a:defRPr kumimoji="0" sz="2400" b="1" i="0" u="none" strike="noStrike" cap="none" spc="0" normalizeH="0" baseline="0">
                <a:ln>
                  <a:noFill/>
                </a:ln>
                <a:solidFill>
                  <a:prstClr val="white"/>
                </a:solidFill>
                <a:effectLst/>
                <a:uLnTx/>
                <a:uFillTx/>
                <a:latin typeface="微软雅黑" pitchFamily="34" charset="-122"/>
                <a:ea typeface="微软雅黑" pitchFamily="34" charset="-122"/>
              </a:defRPr>
            </a:lvl1pPr>
            <a:lvl2pPr algn="ctr" eaLnBrk="0" hangingPunct="0">
              <a:defRPr kumimoji="1" sz="4400">
                <a:latin typeface="Calibri" pitchFamily="34" charset="0"/>
                <a:ea typeface="宋体" pitchFamily="2" charset="-122"/>
              </a:defRPr>
            </a:lvl2pPr>
            <a:lvl3pPr algn="ctr" eaLnBrk="0" hangingPunct="0">
              <a:defRPr kumimoji="1" sz="4400">
                <a:latin typeface="Calibri" pitchFamily="34" charset="0"/>
                <a:ea typeface="宋体" pitchFamily="2" charset="-122"/>
              </a:defRPr>
            </a:lvl3pPr>
            <a:lvl4pPr algn="ctr" eaLnBrk="0" hangingPunct="0">
              <a:defRPr kumimoji="1" sz="4400">
                <a:latin typeface="Calibri" pitchFamily="34" charset="0"/>
                <a:ea typeface="宋体" pitchFamily="2" charset="-122"/>
              </a:defRPr>
            </a:lvl4pPr>
            <a:lvl5pPr algn="ctr" eaLnBrk="0" hangingPunct="0">
              <a:defRPr kumimoji="1" sz="4400">
                <a:latin typeface="Calibri" pitchFamily="34" charset="0"/>
                <a:ea typeface="宋体" pitchFamily="2" charset="-122"/>
              </a:defRPr>
            </a:lvl5pPr>
            <a:lvl6pPr marL="457200" algn="ctr" fontAlgn="base">
              <a:spcBef>
                <a:spcPct val="0"/>
              </a:spcBef>
              <a:spcAft>
                <a:spcPct val="0"/>
              </a:spcAft>
              <a:defRPr sz="4400">
                <a:latin typeface="Calibri" pitchFamily="34" charset="0"/>
                <a:ea typeface="宋体" pitchFamily="2" charset="-122"/>
              </a:defRPr>
            </a:lvl6pPr>
            <a:lvl7pPr marL="914400" algn="ctr" fontAlgn="base">
              <a:spcBef>
                <a:spcPct val="0"/>
              </a:spcBef>
              <a:spcAft>
                <a:spcPct val="0"/>
              </a:spcAft>
              <a:defRPr sz="4400">
                <a:latin typeface="Calibri" pitchFamily="34" charset="0"/>
                <a:ea typeface="宋体" pitchFamily="2" charset="-122"/>
              </a:defRPr>
            </a:lvl7pPr>
            <a:lvl8pPr marL="1371600" algn="ctr" fontAlgn="base">
              <a:spcBef>
                <a:spcPct val="0"/>
              </a:spcBef>
              <a:spcAft>
                <a:spcPct val="0"/>
              </a:spcAft>
              <a:defRPr sz="4400">
                <a:latin typeface="Calibri" pitchFamily="34" charset="0"/>
                <a:ea typeface="宋体" pitchFamily="2" charset="-122"/>
              </a:defRPr>
            </a:lvl8pPr>
            <a:lvl9pPr marL="1828800" algn="ctr" fontAlgn="base">
              <a:spcBef>
                <a:spcPct val="0"/>
              </a:spcBef>
              <a:spcAft>
                <a:spcPct val="0"/>
              </a:spcAft>
              <a:defRPr sz="4400">
                <a:latin typeface="Calibri" pitchFamily="34" charset="0"/>
                <a:ea typeface="宋体" pitchFamily="2"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Calibri"/>
              </a:rPr>
              <a:t>分布式存储测试</a:t>
            </a:r>
            <a:endParaRPr kumimoji="0" lang="zh-CN" altLang="en-US"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1" name="Title 2">
            <a:extLst>
              <a:ext uri="{FF2B5EF4-FFF2-40B4-BE49-F238E27FC236}">
                <a16:creationId xmlns="" xmlns:a16="http://schemas.microsoft.com/office/drawing/2014/main" id="{8FA4962A-CB6F-1A4C-B31A-DE1572845185}"/>
              </a:ext>
            </a:extLst>
          </p:cNvPr>
          <p:cNvSpPr txBox="1">
            <a:spLocks/>
          </p:cNvSpPr>
          <p:nvPr/>
        </p:nvSpPr>
        <p:spPr>
          <a:xfrm>
            <a:off x="152399" y="1352550"/>
            <a:ext cx="8863241" cy="6350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dirty="0" smtClean="0"/>
              <a:t>HDD</a:t>
            </a:r>
            <a:r>
              <a:rPr lang="ja-JP" altLang="en-US" sz="3200" dirty="0" smtClean="0"/>
              <a:t>和</a:t>
            </a:r>
            <a:r>
              <a:rPr lang="en-US" altLang="zh-CN" sz="3200" dirty="0" err="1" smtClean="0"/>
              <a:t>ScaleFlux</a:t>
            </a:r>
            <a:r>
              <a:rPr lang="zh-CN" altLang="en-US" sz="3200" dirty="0" smtClean="0"/>
              <a:t> </a:t>
            </a:r>
            <a:r>
              <a:rPr lang="en-US" altLang="zh-CN" sz="3200" dirty="0" err="1"/>
              <a:t>Bcache</a:t>
            </a:r>
            <a:r>
              <a:rPr lang="ja-JP" altLang="en-US" sz="3200" dirty="0"/>
              <a:t>的</a:t>
            </a:r>
            <a:r>
              <a:rPr lang="en-US" altLang="ja-JP" sz="3200" dirty="0" err="1"/>
              <a:t>CephFS</a:t>
            </a:r>
            <a:r>
              <a:rPr lang="ja-JP" altLang="en-US" sz="3200" dirty="0"/>
              <a:t>性能对比</a:t>
            </a:r>
            <a:endParaRPr lang="en-US" sz="3200" dirty="0">
              <a:latin typeface="Meiryo" panose="020B0604030504040204" pitchFamily="34" charset="-128"/>
              <a:ea typeface="Meiryo" panose="020B0604030504040204" pitchFamily="34" charset="-128"/>
            </a:endParaRPr>
          </a:p>
        </p:txBody>
      </p:sp>
      <p:graphicFrame>
        <p:nvGraphicFramePr>
          <p:cNvPr id="13" name="Chart 11">
            <a:extLst>
              <a:ext uri="{FF2B5EF4-FFF2-40B4-BE49-F238E27FC236}">
                <a16:creationId xmlns="" xmlns:a16="http://schemas.microsoft.com/office/drawing/2014/main" id="{E1F74B2B-D509-3A47-AE3A-9AE15F610C25}"/>
              </a:ext>
            </a:extLst>
          </p:cNvPr>
          <p:cNvGraphicFramePr>
            <a:graphicFrameLocks/>
          </p:cNvGraphicFramePr>
          <p:nvPr>
            <p:extLst>
              <p:ext uri="{D42A27DB-BD31-4B8C-83A1-F6EECF244321}">
                <p14:modId xmlns="" xmlns:p14="http://schemas.microsoft.com/office/powerpoint/2010/main" val="972077537"/>
              </p:ext>
            </p:extLst>
          </p:nvPr>
        </p:nvGraphicFramePr>
        <p:xfrm>
          <a:off x="326240" y="2155092"/>
          <a:ext cx="3656943" cy="236607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 xmlns:a16="http://schemas.microsoft.com/office/drawing/2014/main" id="{2F577968-D4AF-6A4C-B123-60B9046C9582}"/>
              </a:ext>
            </a:extLst>
          </p:cNvPr>
          <p:cNvSpPr txBox="1"/>
          <p:nvPr/>
        </p:nvSpPr>
        <p:spPr>
          <a:xfrm>
            <a:off x="3075708" y="2529000"/>
            <a:ext cx="838200" cy="369332"/>
          </a:xfrm>
          <a:prstGeom prst="rect">
            <a:avLst/>
          </a:prstGeom>
          <a:noFill/>
        </p:spPr>
        <p:txBody>
          <a:bodyPr wrap="square" rtlCol="0">
            <a:spAutoFit/>
          </a:bodyPr>
          <a:lstStyle/>
          <a:p>
            <a:r>
              <a:rPr lang="en-US" altLang="zh-CN" dirty="0">
                <a:solidFill>
                  <a:srgbClr val="FF0000"/>
                </a:solidFill>
              </a:rPr>
              <a:t>4X</a:t>
            </a:r>
            <a:endParaRPr lang="en-US" dirty="0">
              <a:solidFill>
                <a:srgbClr val="FF0000"/>
              </a:solidFill>
            </a:endParaRPr>
          </a:p>
        </p:txBody>
      </p:sp>
      <p:graphicFrame>
        <p:nvGraphicFramePr>
          <p:cNvPr id="15" name="Table 14">
            <a:extLst>
              <a:ext uri="{FF2B5EF4-FFF2-40B4-BE49-F238E27FC236}">
                <a16:creationId xmlns="" xmlns:a16="http://schemas.microsoft.com/office/drawing/2014/main" id="{5558E3FC-A3DD-B34D-ABE4-E62E47C5C889}"/>
              </a:ext>
            </a:extLst>
          </p:cNvPr>
          <p:cNvGraphicFramePr>
            <a:graphicFrameLocks noGrp="1"/>
          </p:cNvGraphicFramePr>
          <p:nvPr>
            <p:extLst>
              <p:ext uri="{D42A27DB-BD31-4B8C-83A1-F6EECF244321}">
                <p14:modId xmlns="" xmlns:p14="http://schemas.microsoft.com/office/powerpoint/2010/main" val="3492716112"/>
              </p:ext>
            </p:extLst>
          </p:nvPr>
        </p:nvGraphicFramePr>
        <p:xfrm>
          <a:off x="480300" y="4679902"/>
          <a:ext cx="3433608" cy="845196"/>
        </p:xfrm>
        <a:graphic>
          <a:graphicData uri="http://schemas.openxmlformats.org/drawingml/2006/table">
            <a:tbl>
              <a:tblPr>
                <a:tableStyleId>{5C22544A-7EE6-4342-B048-85BDC9FD1C3A}</a:tableStyleId>
              </a:tblPr>
              <a:tblGrid>
                <a:gridCol w="1144536">
                  <a:extLst>
                    <a:ext uri="{9D8B030D-6E8A-4147-A177-3AD203B41FA5}">
                      <a16:colId xmlns="" xmlns:a16="http://schemas.microsoft.com/office/drawing/2014/main" val="2744110448"/>
                    </a:ext>
                  </a:extLst>
                </a:gridCol>
                <a:gridCol w="1144536">
                  <a:extLst>
                    <a:ext uri="{9D8B030D-6E8A-4147-A177-3AD203B41FA5}">
                      <a16:colId xmlns="" xmlns:a16="http://schemas.microsoft.com/office/drawing/2014/main" val="3995163330"/>
                    </a:ext>
                  </a:extLst>
                </a:gridCol>
                <a:gridCol w="1144536">
                  <a:extLst>
                    <a:ext uri="{9D8B030D-6E8A-4147-A177-3AD203B41FA5}">
                      <a16:colId xmlns="" xmlns:a16="http://schemas.microsoft.com/office/drawing/2014/main" val="3005627320"/>
                    </a:ext>
                  </a:extLst>
                </a:gridCol>
              </a:tblGrid>
              <a:tr h="281732">
                <a:tc>
                  <a:txBody>
                    <a:bodyPr/>
                    <a:lstStyle/>
                    <a:p>
                      <a:pPr algn="l" fontAlgn="ctr"/>
                      <a:r>
                        <a:rPr lang="en-US" sz="1700" u="none" strike="noStrike" dirty="0">
                          <a:effectLst/>
                        </a:rPr>
                        <a:t> </a:t>
                      </a:r>
                      <a:endParaRPr lang="en-US" sz="1700" b="1" i="0" u="none" strike="noStrike" dirty="0">
                        <a:solidFill>
                          <a:srgbClr val="000000"/>
                        </a:solidFill>
                        <a:effectLst/>
                        <a:latin typeface="Calibri" panose="020F0502020204030204" pitchFamily="34" charset="0"/>
                      </a:endParaRPr>
                    </a:p>
                  </a:txBody>
                  <a:tcPr marL="13206" marR="13206" marT="13206" marB="0" anchor="ctr"/>
                </a:tc>
                <a:tc>
                  <a:txBody>
                    <a:bodyPr/>
                    <a:lstStyle/>
                    <a:p>
                      <a:pPr algn="ctr" fontAlgn="ctr"/>
                      <a:r>
                        <a:rPr lang="en-US" sz="1700" u="none" strike="noStrike">
                          <a:effectLst/>
                        </a:rPr>
                        <a:t>HDD</a:t>
                      </a:r>
                      <a:endParaRPr lang="en-US" sz="1700" b="1" i="0" u="none" strike="noStrike">
                        <a:solidFill>
                          <a:srgbClr val="000000"/>
                        </a:solidFill>
                        <a:effectLst/>
                        <a:latin typeface="Calibri" panose="020F0502020204030204" pitchFamily="34" charset="0"/>
                      </a:endParaRPr>
                    </a:p>
                  </a:txBody>
                  <a:tcPr marL="13206" marR="13206" marT="13206" marB="0" anchor="ctr"/>
                </a:tc>
                <a:tc>
                  <a:txBody>
                    <a:bodyPr/>
                    <a:lstStyle/>
                    <a:p>
                      <a:pPr algn="ctr" fontAlgn="ctr"/>
                      <a:r>
                        <a:rPr lang="en-US" sz="1700" u="none" strike="noStrike">
                          <a:effectLst/>
                        </a:rPr>
                        <a:t>Bcache</a:t>
                      </a:r>
                      <a:endParaRPr lang="en-US" sz="1700" b="1" i="0" u="none" strike="noStrike">
                        <a:solidFill>
                          <a:srgbClr val="000000"/>
                        </a:solidFill>
                        <a:effectLst/>
                        <a:latin typeface="Calibri" panose="020F0502020204030204" pitchFamily="34" charset="0"/>
                      </a:endParaRPr>
                    </a:p>
                  </a:txBody>
                  <a:tcPr marL="13206" marR="13206" marT="13206" marB="0" anchor="ctr"/>
                </a:tc>
                <a:extLst>
                  <a:ext uri="{0D108BD9-81ED-4DB2-BD59-A6C34878D82A}">
                    <a16:rowId xmlns="" xmlns:a16="http://schemas.microsoft.com/office/drawing/2014/main" val="1109247672"/>
                  </a:ext>
                </a:extLst>
              </a:tr>
              <a:tr h="281732">
                <a:tc>
                  <a:txBody>
                    <a:bodyPr/>
                    <a:lstStyle/>
                    <a:p>
                      <a:pPr algn="l" fontAlgn="ctr"/>
                      <a:r>
                        <a:rPr lang="en-US" sz="1700" u="none" strike="noStrike">
                          <a:effectLst/>
                        </a:rPr>
                        <a:t>256K Read</a:t>
                      </a:r>
                      <a:endParaRPr lang="en-US" sz="1700" b="1" i="0" u="none" strike="noStrike">
                        <a:solidFill>
                          <a:srgbClr val="000000"/>
                        </a:solidFill>
                        <a:effectLst/>
                        <a:latin typeface="Calibri" panose="020F0502020204030204" pitchFamily="34" charset="0"/>
                      </a:endParaRPr>
                    </a:p>
                  </a:txBody>
                  <a:tcPr marL="13206" marR="13206" marT="13206" marB="0" anchor="ctr"/>
                </a:tc>
                <a:tc>
                  <a:txBody>
                    <a:bodyPr/>
                    <a:lstStyle/>
                    <a:p>
                      <a:pPr algn="r" fontAlgn="b"/>
                      <a:r>
                        <a:rPr lang="en-US" sz="1700" u="none" strike="noStrike">
                          <a:effectLst/>
                        </a:rPr>
                        <a:t>188 MB/s</a:t>
                      </a:r>
                      <a:endParaRPr lang="en-US" sz="1700" b="0" i="0" u="none" strike="noStrike">
                        <a:solidFill>
                          <a:srgbClr val="000000"/>
                        </a:solidFill>
                        <a:effectLst/>
                        <a:latin typeface="Calibri" panose="020F0502020204030204" pitchFamily="34" charset="0"/>
                      </a:endParaRPr>
                    </a:p>
                  </a:txBody>
                  <a:tcPr marL="13206" marR="13206" marT="13206" marB="0" anchor="b"/>
                </a:tc>
                <a:tc>
                  <a:txBody>
                    <a:bodyPr/>
                    <a:lstStyle/>
                    <a:p>
                      <a:pPr algn="r" fontAlgn="b"/>
                      <a:r>
                        <a:rPr lang="en-US" sz="1700" u="none" strike="noStrike">
                          <a:effectLst/>
                        </a:rPr>
                        <a:t>773 MB/s</a:t>
                      </a:r>
                      <a:endParaRPr lang="en-US" sz="1700" b="0" i="0" u="none" strike="noStrike">
                        <a:solidFill>
                          <a:srgbClr val="000000"/>
                        </a:solidFill>
                        <a:effectLst/>
                        <a:latin typeface="Calibri" panose="020F0502020204030204" pitchFamily="34" charset="0"/>
                      </a:endParaRPr>
                    </a:p>
                  </a:txBody>
                  <a:tcPr marL="13206" marR="13206" marT="13206" marB="0" anchor="b"/>
                </a:tc>
                <a:extLst>
                  <a:ext uri="{0D108BD9-81ED-4DB2-BD59-A6C34878D82A}">
                    <a16:rowId xmlns="" xmlns:a16="http://schemas.microsoft.com/office/drawing/2014/main" val="1598398559"/>
                  </a:ext>
                </a:extLst>
              </a:tr>
              <a:tr h="281732">
                <a:tc>
                  <a:txBody>
                    <a:bodyPr/>
                    <a:lstStyle/>
                    <a:p>
                      <a:pPr algn="l" fontAlgn="b"/>
                      <a:r>
                        <a:rPr lang="en-US" sz="1700" u="none" strike="noStrike">
                          <a:effectLst/>
                        </a:rPr>
                        <a:t>4M Read</a:t>
                      </a:r>
                      <a:endParaRPr lang="en-US" sz="1700" b="1" i="0" u="none" strike="noStrike">
                        <a:solidFill>
                          <a:srgbClr val="000000"/>
                        </a:solidFill>
                        <a:effectLst/>
                        <a:latin typeface="Calibri" panose="020F0502020204030204" pitchFamily="34" charset="0"/>
                      </a:endParaRPr>
                    </a:p>
                  </a:txBody>
                  <a:tcPr marL="13206" marR="13206" marT="13206" marB="0" anchor="b"/>
                </a:tc>
                <a:tc>
                  <a:txBody>
                    <a:bodyPr/>
                    <a:lstStyle/>
                    <a:p>
                      <a:pPr algn="r" fontAlgn="b"/>
                      <a:r>
                        <a:rPr lang="en-US" sz="1700" u="none" strike="noStrike">
                          <a:effectLst/>
                        </a:rPr>
                        <a:t>552 MB/s</a:t>
                      </a:r>
                      <a:endParaRPr lang="en-US" sz="1700" b="0" i="0" u="none" strike="noStrike">
                        <a:solidFill>
                          <a:srgbClr val="000000"/>
                        </a:solidFill>
                        <a:effectLst/>
                        <a:latin typeface="Calibri" panose="020F0502020204030204" pitchFamily="34" charset="0"/>
                      </a:endParaRPr>
                    </a:p>
                  </a:txBody>
                  <a:tcPr marL="13206" marR="13206" marT="13206" marB="0" anchor="b"/>
                </a:tc>
                <a:tc>
                  <a:txBody>
                    <a:bodyPr/>
                    <a:lstStyle/>
                    <a:p>
                      <a:pPr algn="r" fontAlgn="b"/>
                      <a:r>
                        <a:rPr lang="en-US" sz="1700" u="none" strike="noStrike" dirty="0">
                          <a:effectLst/>
                        </a:rPr>
                        <a:t>2195 MB/s</a:t>
                      </a:r>
                      <a:endParaRPr lang="en-US" sz="1700" b="0" i="0" u="none" strike="noStrike" dirty="0">
                        <a:solidFill>
                          <a:srgbClr val="000000"/>
                        </a:solidFill>
                        <a:effectLst/>
                        <a:latin typeface="Calibri" panose="020F0502020204030204" pitchFamily="34" charset="0"/>
                      </a:endParaRPr>
                    </a:p>
                  </a:txBody>
                  <a:tcPr marL="13206" marR="13206" marT="13206" marB="0" anchor="b"/>
                </a:tc>
                <a:extLst>
                  <a:ext uri="{0D108BD9-81ED-4DB2-BD59-A6C34878D82A}">
                    <a16:rowId xmlns="" xmlns:a16="http://schemas.microsoft.com/office/drawing/2014/main" val="627265287"/>
                  </a:ext>
                </a:extLst>
              </a:tr>
            </a:tbl>
          </a:graphicData>
        </a:graphic>
      </p:graphicFrame>
      <p:sp>
        <p:nvSpPr>
          <p:cNvPr id="16" name="TextBox 15">
            <a:extLst>
              <a:ext uri="{FF2B5EF4-FFF2-40B4-BE49-F238E27FC236}">
                <a16:creationId xmlns="" xmlns:a16="http://schemas.microsoft.com/office/drawing/2014/main" id="{18CA2629-51C1-CB4B-AA2B-577BC7801693}"/>
              </a:ext>
            </a:extLst>
          </p:cNvPr>
          <p:cNvSpPr txBox="1"/>
          <p:nvPr/>
        </p:nvSpPr>
        <p:spPr>
          <a:xfrm>
            <a:off x="5871355" y="3450349"/>
            <a:ext cx="838200" cy="369332"/>
          </a:xfrm>
          <a:prstGeom prst="rect">
            <a:avLst/>
          </a:prstGeom>
          <a:noFill/>
        </p:spPr>
        <p:txBody>
          <a:bodyPr wrap="square" rtlCol="0">
            <a:spAutoFit/>
          </a:bodyPr>
          <a:lstStyle/>
          <a:p>
            <a:r>
              <a:rPr lang="en-US" altLang="zh-CN" dirty="0">
                <a:solidFill>
                  <a:srgbClr val="FF0000"/>
                </a:solidFill>
              </a:rPr>
              <a:t>15X</a:t>
            </a:r>
            <a:endParaRPr lang="en-US" dirty="0">
              <a:solidFill>
                <a:srgbClr val="FF0000"/>
              </a:solidFill>
            </a:endParaRPr>
          </a:p>
        </p:txBody>
      </p:sp>
      <p:graphicFrame>
        <p:nvGraphicFramePr>
          <p:cNvPr id="17" name="Chart 15">
            <a:extLst>
              <a:ext uri="{FF2B5EF4-FFF2-40B4-BE49-F238E27FC236}">
                <a16:creationId xmlns="" xmlns:a16="http://schemas.microsoft.com/office/drawing/2014/main" id="{3ABF4B02-08A1-5545-983C-9E18B6ABD304}"/>
              </a:ext>
            </a:extLst>
          </p:cNvPr>
          <p:cNvGraphicFramePr>
            <a:graphicFrameLocks/>
          </p:cNvGraphicFramePr>
          <p:nvPr>
            <p:extLst>
              <p:ext uri="{D42A27DB-BD31-4B8C-83A1-F6EECF244321}">
                <p14:modId xmlns="" xmlns:p14="http://schemas.microsoft.com/office/powerpoint/2010/main" val="3421471574"/>
              </p:ext>
            </p:extLst>
          </p:nvPr>
        </p:nvGraphicFramePr>
        <p:xfrm>
          <a:off x="4657874" y="2114564"/>
          <a:ext cx="4011003" cy="2406602"/>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a:extLst>
              <a:ext uri="{FF2B5EF4-FFF2-40B4-BE49-F238E27FC236}">
                <a16:creationId xmlns="" xmlns:a16="http://schemas.microsoft.com/office/drawing/2014/main" id="{0A97ECEA-42A1-4C4A-9D32-2541B2067329}"/>
              </a:ext>
            </a:extLst>
          </p:cNvPr>
          <p:cNvSpPr txBox="1"/>
          <p:nvPr/>
        </p:nvSpPr>
        <p:spPr>
          <a:xfrm>
            <a:off x="7652327" y="2441255"/>
            <a:ext cx="838200" cy="369332"/>
          </a:xfrm>
          <a:prstGeom prst="rect">
            <a:avLst/>
          </a:prstGeom>
          <a:noFill/>
        </p:spPr>
        <p:txBody>
          <a:bodyPr wrap="square" rtlCol="0">
            <a:spAutoFit/>
          </a:bodyPr>
          <a:lstStyle/>
          <a:p>
            <a:r>
              <a:rPr lang="en-US" altLang="zh-CN" dirty="0">
                <a:solidFill>
                  <a:srgbClr val="FF0000"/>
                </a:solidFill>
              </a:rPr>
              <a:t>10X</a:t>
            </a:r>
            <a:endParaRPr lang="en-US" dirty="0">
              <a:solidFill>
                <a:srgbClr val="FF0000"/>
              </a:solidFill>
            </a:endParaRPr>
          </a:p>
        </p:txBody>
      </p:sp>
      <p:sp>
        <p:nvSpPr>
          <p:cNvPr id="19" name="TextBox 18">
            <a:extLst>
              <a:ext uri="{FF2B5EF4-FFF2-40B4-BE49-F238E27FC236}">
                <a16:creationId xmlns="" xmlns:a16="http://schemas.microsoft.com/office/drawing/2014/main" id="{E89FA043-CB12-C744-8D78-03EC589404CD}"/>
              </a:ext>
            </a:extLst>
          </p:cNvPr>
          <p:cNvSpPr txBox="1"/>
          <p:nvPr/>
        </p:nvSpPr>
        <p:spPr>
          <a:xfrm>
            <a:off x="1537853" y="3338129"/>
            <a:ext cx="838200" cy="369332"/>
          </a:xfrm>
          <a:prstGeom prst="rect">
            <a:avLst/>
          </a:prstGeom>
          <a:noFill/>
        </p:spPr>
        <p:txBody>
          <a:bodyPr wrap="square" rtlCol="0">
            <a:spAutoFit/>
          </a:bodyPr>
          <a:lstStyle/>
          <a:p>
            <a:r>
              <a:rPr lang="en-US" altLang="zh-CN" dirty="0">
                <a:solidFill>
                  <a:srgbClr val="FF0000"/>
                </a:solidFill>
              </a:rPr>
              <a:t>4X</a:t>
            </a:r>
            <a:endParaRPr lang="en-US" dirty="0">
              <a:solidFill>
                <a:srgbClr val="FF0000"/>
              </a:solidFill>
            </a:endParaRPr>
          </a:p>
        </p:txBody>
      </p:sp>
      <p:graphicFrame>
        <p:nvGraphicFramePr>
          <p:cNvPr id="20" name="Table 18">
            <a:extLst>
              <a:ext uri="{FF2B5EF4-FFF2-40B4-BE49-F238E27FC236}">
                <a16:creationId xmlns="" xmlns:a16="http://schemas.microsoft.com/office/drawing/2014/main" id="{B2E67D42-161C-CD4A-96D6-B9DB0AF54ADC}"/>
              </a:ext>
            </a:extLst>
          </p:cNvPr>
          <p:cNvGraphicFramePr>
            <a:graphicFrameLocks noGrp="1"/>
          </p:cNvGraphicFramePr>
          <p:nvPr>
            <p:extLst>
              <p:ext uri="{D42A27DB-BD31-4B8C-83A1-F6EECF244321}">
                <p14:modId xmlns="" xmlns:p14="http://schemas.microsoft.com/office/powerpoint/2010/main" val="222329613"/>
              </p:ext>
            </p:extLst>
          </p:nvPr>
        </p:nvGraphicFramePr>
        <p:xfrm>
          <a:off x="4940877" y="4688178"/>
          <a:ext cx="3399987" cy="836919"/>
        </p:xfrm>
        <a:graphic>
          <a:graphicData uri="http://schemas.openxmlformats.org/drawingml/2006/table">
            <a:tbl>
              <a:tblPr>
                <a:tableStyleId>{5C22544A-7EE6-4342-B048-85BDC9FD1C3A}</a:tableStyleId>
              </a:tblPr>
              <a:tblGrid>
                <a:gridCol w="1133329">
                  <a:extLst>
                    <a:ext uri="{9D8B030D-6E8A-4147-A177-3AD203B41FA5}">
                      <a16:colId xmlns="" xmlns:a16="http://schemas.microsoft.com/office/drawing/2014/main" val="1046890580"/>
                    </a:ext>
                  </a:extLst>
                </a:gridCol>
                <a:gridCol w="1133329">
                  <a:extLst>
                    <a:ext uri="{9D8B030D-6E8A-4147-A177-3AD203B41FA5}">
                      <a16:colId xmlns="" xmlns:a16="http://schemas.microsoft.com/office/drawing/2014/main" val="2697844619"/>
                    </a:ext>
                  </a:extLst>
                </a:gridCol>
                <a:gridCol w="1133329">
                  <a:extLst>
                    <a:ext uri="{9D8B030D-6E8A-4147-A177-3AD203B41FA5}">
                      <a16:colId xmlns="" xmlns:a16="http://schemas.microsoft.com/office/drawing/2014/main" val="779738711"/>
                    </a:ext>
                  </a:extLst>
                </a:gridCol>
              </a:tblGrid>
              <a:tr h="278973">
                <a:tc>
                  <a:txBody>
                    <a:bodyPr/>
                    <a:lstStyle/>
                    <a:p>
                      <a:pPr algn="l" fontAlgn="ctr"/>
                      <a:r>
                        <a:rPr lang="en-US" sz="1600" u="none" strike="noStrike">
                          <a:effectLst/>
                        </a:rPr>
                        <a:t> </a:t>
                      </a:r>
                      <a:endParaRPr lang="en-US" sz="1600" b="1" i="0" u="none" strike="noStrike">
                        <a:solidFill>
                          <a:srgbClr val="000000"/>
                        </a:solidFill>
                        <a:effectLst/>
                        <a:latin typeface="Calibri" panose="020F0502020204030204" pitchFamily="34" charset="0"/>
                      </a:endParaRPr>
                    </a:p>
                  </a:txBody>
                  <a:tcPr marL="13077" marR="13077" marT="13077" marB="0" anchor="ctr"/>
                </a:tc>
                <a:tc>
                  <a:txBody>
                    <a:bodyPr/>
                    <a:lstStyle/>
                    <a:p>
                      <a:pPr algn="ctr" fontAlgn="ctr"/>
                      <a:r>
                        <a:rPr lang="en-US" sz="1600" u="none" strike="noStrike">
                          <a:effectLst/>
                        </a:rPr>
                        <a:t>HDD</a:t>
                      </a:r>
                      <a:endParaRPr lang="en-US" sz="1600" b="1" i="0" u="none" strike="noStrike">
                        <a:solidFill>
                          <a:srgbClr val="000000"/>
                        </a:solidFill>
                        <a:effectLst/>
                        <a:latin typeface="Calibri" panose="020F0502020204030204" pitchFamily="34" charset="0"/>
                      </a:endParaRPr>
                    </a:p>
                  </a:txBody>
                  <a:tcPr marL="13077" marR="13077" marT="13077" marB="0" anchor="ctr"/>
                </a:tc>
                <a:tc>
                  <a:txBody>
                    <a:bodyPr/>
                    <a:lstStyle/>
                    <a:p>
                      <a:pPr algn="ctr" fontAlgn="ctr"/>
                      <a:r>
                        <a:rPr lang="en-US" sz="1600" u="none" strike="noStrike">
                          <a:effectLst/>
                        </a:rPr>
                        <a:t>Bcache</a:t>
                      </a:r>
                      <a:endParaRPr lang="en-US" sz="1600" b="1" i="0" u="none" strike="noStrike">
                        <a:solidFill>
                          <a:srgbClr val="000000"/>
                        </a:solidFill>
                        <a:effectLst/>
                        <a:latin typeface="Calibri" panose="020F0502020204030204" pitchFamily="34" charset="0"/>
                      </a:endParaRPr>
                    </a:p>
                  </a:txBody>
                  <a:tcPr marL="13077" marR="13077" marT="13077" marB="0" anchor="ctr"/>
                </a:tc>
                <a:extLst>
                  <a:ext uri="{0D108BD9-81ED-4DB2-BD59-A6C34878D82A}">
                    <a16:rowId xmlns="" xmlns:a16="http://schemas.microsoft.com/office/drawing/2014/main" val="3961272490"/>
                  </a:ext>
                </a:extLst>
              </a:tr>
              <a:tr h="278973">
                <a:tc>
                  <a:txBody>
                    <a:bodyPr/>
                    <a:lstStyle/>
                    <a:p>
                      <a:pPr algn="l" fontAlgn="ctr"/>
                      <a:r>
                        <a:rPr lang="en-US" sz="1600" u="none" strike="noStrike">
                          <a:effectLst/>
                        </a:rPr>
                        <a:t>4k Read</a:t>
                      </a:r>
                      <a:endParaRPr lang="en-US" sz="1600" b="1" i="0" u="none" strike="noStrike">
                        <a:solidFill>
                          <a:srgbClr val="000000"/>
                        </a:solidFill>
                        <a:effectLst/>
                        <a:latin typeface="Calibri" panose="020F0502020204030204" pitchFamily="34" charset="0"/>
                      </a:endParaRPr>
                    </a:p>
                  </a:txBody>
                  <a:tcPr marL="13077" marR="13077" marT="13077" marB="0" anchor="ctr"/>
                </a:tc>
                <a:tc>
                  <a:txBody>
                    <a:bodyPr/>
                    <a:lstStyle/>
                    <a:p>
                      <a:pPr algn="r" fontAlgn="b"/>
                      <a:r>
                        <a:rPr lang="en-US" sz="1600" u="none" strike="noStrike" dirty="0">
                          <a:effectLst/>
                        </a:rPr>
                        <a:t>5.3 MB/s</a:t>
                      </a:r>
                      <a:endParaRPr lang="en-US" sz="1600" b="0" i="0" u="none" strike="noStrike" dirty="0">
                        <a:solidFill>
                          <a:srgbClr val="000000"/>
                        </a:solidFill>
                        <a:effectLst/>
                        <a:latin typeface="Calibri" panose="020F0502020204030204" pitchFamily="34" charset="0"/>
                      </a:endParaRPr>
                    </a:p>
                  </a:txBody>
                  <a:tcPr marL="13077" marR="13077" marT="13077" marB="0" anchor="b"/>
                </a:tc>
                <a:tc>
                  <a:txBody>
                    <a:bodyPr/>
                    <a:lstStyle/>
                    <a:p>
                      <a:pPr algn="r" fontAlgn="b"/>
                      <a:r>
                        <a:rPr lang="en-US" sz="1600" u="none" strike="noStrike" dirty="0">
                          <a:effectLst/>
                        </a:rPr>
                        <a:t>80.8 MB/s</a:t>
                      </a:r>
                      <a:endParaRPr lang="en-US" sz="1600" b="0" i="0" u="none" strike="noStrike" dirty="0">
                        <a:solidFill>
                          <a:srgbClr val="000000"/>
                        </a:solidFill>
                        <a:effectLst/>
                        <a:latin typeface="Calibri" panose="020F0502020204030204" pitchFamily="34" charset="0"/>
                      </a:endParaRPr>
                    </a:p>
                  </a:txBody>
                  <a:tcPr marL="13077" marR="13077" marT="13077" marB="0" anchor="b"/>
                </a:tc>
                <a:extLst>
                  <a:ext uri="{0D108BD9-81ED-4DB2-BD59-A6C34878D82A}">
                    <a16:rowId xmlns="" xmlns:a16="http://schemas.microsoft.com/office/drawing/2014/main" val="3767736943"/>
                  </a:ext>
                </a:extLst>
              </a:tr>
              <a:tr h="278973">
                <a:tc>
                  <a:txBody>
                    <a:bodyPr/>
                    <a:lstStyle/>
                    <a:p>
                      <a:pPr algn="l" fontAlgn="ctr"/>
                      <a:r>
                        <a:rPr lang="en-US" sz="1600" u="none" strike="noStrike">
                          <a:effectLst/>
                        </a:rPr>
                        <a:t>32K Read</a:t>
                      </a:r>
                      <a:endParaRPr lang="en-US" sz="1600" b="1" i="0" u="none" strike="noStrike">
                        <a:solidFill>
                          <a:srgbClr val="000000"/>
                        </a:solidFill>
                        <a:effectLst/>
                        <a:latin typeface="Calibri" panose="020F0502020204030204" pitchFamily="34" charset="0"/>
                      </a:endParaRPr>
                    </a:p>
                  </a:txBody>
                  <a:tcPr marL="13077" marR="13077" marT="13077" marB="0" anchor="ctr"/>
                </a:tc>
                <a:tc>
                  <a:txBody>
                    <a:bodyPr/>
                    <a:lstStyle/>
                    <a:p>
                      <a:pPr algn="r" fontAlgn="b"/>
                      <a:r>
                        <a:rPr lang="en-US" sz="1600" u="none" strike="noStrike">
                          <a:effectLst/>
                        </a:rPr>
                        <a:t>55.8 MB/s</a:t>
                      </a:r>
                      <a:endParaRPr lang="en-US" sz="1600" b="0" i="0" u="none" strike="noStrike">
                        <a:solidFill>
                          <a:srgbClr val="000000"/>
                        </a:solidFill>
                        <a:effectLst/>
                        <a:latin typeface="Calibri" panose="020F0502020204030204" pitchFamily="34" charset="0"/>
                      </a:endParaRPr>
                    </a:p>
                  </a:txBody>
                  <a:tcPr marL="13077" marR="13077" marT="13077" marB="0" anchor="b"/>
                </a:tc>
                <a:tc>
                  <a:txBody>
                    <a:bodyPr/>
                    <a:lstStyle/>
                    <a:p>
                      <a:pPr algn="r" fontAlgn="b"/>
                      <a:r>
                        <a:rPr lang="en-US" sz="1600" u="none" strike="noStrike" dirty="0">
                          <a:effectLst/>
                        </a:rPr>
                        <a:t>540</a:t>
                      </a:r>
                      <a:r>
                        <a:rPr lang="en-US" altLang="zh-CN" sz="1600" u="none" strike="noStrike" dirty="0">
                          <a:effectLst/>
                        </a:rPr>
                        <a:t>.3</a:t>
                      </a:r>
                      <a:r>
                        <a:rPr lang="en-US" sz="1600" u="none" strike="noStrike" dirty="0">
                          <a:effectLst/>
                        </a:rPr>
                        <a:t> MB/s</a:t>
                      </a:r>
                      <a:endParaRPr lang="en-US" sz="1600" b="0" i="0" u="none" strike="noStrike" dirty="0">
                        <a:solidFill>
                          <a:srgbClr val="000000"/>
                        </a:solidFill>
                        <a:effectLst/>
                        <a:latin typeface="Calibri" panose="020F0502020204030204" pitchFamily="34" charset="0"/>
                      </a:endParaRPr>
                    </a:p>
                  </a:txBody>
                  <a:tcPr marL="13077" marR="13077" marT="13077" marB="0" anchor="b"/>
                </a:tc>
                <a:extLst>
                  <a:ext uri="{0D108BD9-81ED-4DB2-BD59-A6C34878D82A}">
                    <a16:rowId xmlns="" xmlns:a16="http://schemas.microsoft.com/office/drawing/2014/main" val="655633130"/>
                  </a:ext>
                </a:extLst>
              </a:tr>
            </a:tbl>
          </a:graphicData>
        </a:graphic>
      </p:graphicFrame>
    </p:spTree>
    <p:extLst>
      <p:ext uri="{BB962C8B-B14F-4D97-AF65-F5344CB8AC3E}">
        <p14:creationId xmlns="" xmlns:p14="http://schemas.microsoft.com/office/powerpoint/2010/main" val="8243537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ChangeArrowheads="1"/>
          </p:cNvSpPr>
          <p:nvPr/>
        </p:nvSpPr>
        <p:spPr bwMode="auto">
          <a:xfrm>
            <a:off x="3" y="-184667"/>
            <a:ext cx="184731" cy="369332"/>
          </a:xfrm>
          <a:prstGeom prst="rect">
            <a:avLst/>
          </a:prstGeom>
          <a:noFill/>
          <a:ln w="9525">
            <a:noFill/>
            <a:miter lim="800000"/>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269" name="Rectangle 6"/>
          <p:cNvSpPr>
            <a:spLocks noChangeArrowheads="1"/>
          </p:cNvSpPr>
          <p:nvPr/>
        </p:nvSpPr>
        <p:spPr bwMode="auto">
          <a:xfrm>
            <a:off x="3" y="-184667"/>
            <a:ext cx="184731" cy="369332"/>
          </a:xfrm>
          <a:prstGeom prst="rect">
            <a:avLst/>
          </a:prstGeom>
          <a:noFill/>
          <a:ln w="9525">
            <a:noFill/>
            <a:miter lim="800000"/>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Title 2"/>
          <p:cNvSpPr txBox="1"/>
          <p:nvPr/>
        </p:nvSpPr>
        <p:spPr bwMode="auto">
          <a:xfrm>
            <a:off x="21876" y="0"/>
            <a:ext cx="8218488" cy="603251"/>
          </a:xfrm>
          <a:prstGeom prst="rect">
            <a:avLst/>
          </a:prstGeom>
        </p:spPr>
        <p:txBody>
          <a:bodyPr anchor="ctr"/>
          <a:lstStyle>
            <a:defPPr>
              <a:defRPr lang="zh-CN"/>
            </a:defPPr>
            <a:lvl1pPr lvl="0" eaLnBrk="0" hangingPunct="0">
              <a:defRPr kumimoji="0" sz="2400" b="1" i="0" u="none" strike="noStrike" cap="none" spc="0" normalizeH="0" baseline="0">
                <a:ln>
                  <a:noFill/>
                </a:ln>
                <a:solidFill>
                  <a:prstClr val="white"/>
                </a:solidFill>
                <a:effectLst/>
                <a:uLnTx/>
                <a:uFillTx/>
                <a:latin typeface="微软雅黑" pitchFamily="34" charset="-122"/>
                <a:ea typeface="微软雅黑" pitchFamily="34" charset="-122"/>
              </a:defRPr>
            </a:lvl1pPr>
            <a:lvl2pPr algn="ctr" eaLnBrk="0" hangingPunct="0">
              <a:defRPr kumimoji="1" sz="4400">
                <a:latin typeface="Calibri" pitchFamily="34" charset="0"/>
                <a:ea typeface="宋体" pitchFamily="2" charset="-122"/>
              </a:defRPr>
            </a:lvl2pPr>
            <a:lvl3pPr algn="ctr" eaLnBrk="0" hangingPunct="0">
              <a:defRPr kumimoji="1" sz="4400">
                <a:latin typeface="Calibri" pitchFamily="34" charset="0"/>
                <a:ea typeface="宋体" pitchFamily="2" charset="-122"/>
              </a:defRPr>
            </a:lvl3pPr>
            <a:lvl4pPr algn="ctr" eaLnBrk="0" hangingPunct="0">
              <a:defRPr kumimoji="1" sz="4400">
                <a:latin typeface="Calibri" pitchFamily="34" charset="0"/>
                <a:ea typeface="宋体" pitchFamily="2" charset="-122"/>
              </a:defRPr>
            </a:lvl4pPr>
            <a:lvl5pPr algn="ctr" eaLnBrk="0" hangingPunct="0">
              <a:defRPr kumimoji="1" sz="4400">
                <a:latin typeface="Calibri" pitchFamily="34" charset="0"/>
                <a:ea typeface="宋体" pitchFamily="2" charset="-122"/>
              </a:defRPr>
            </a:lvl5pPr>
            <a:lvl6pPr marL="457200" algn="ctr" fontAlgn="base">
              <a:spcBef>
                <a:spcPct val="0"/>
              </a:spcBef>
              <a:spcAft>
                <a:spcPct val="0"/>
              </a:spcAft>
              <a:defRPr sz="4400">
                <a:latin typeface="Calibri" pitchFamily="34" charset="0"/>
                <a:ea typeface="宋体" pitchFamily="2" charset="-122"/>
              </a:defRPr>
            </a:lvl6pPr>
            <a:lvl7pPr marL="914400" algn="ctr" fontAlgn="base">
              <a:spcBef>
                <a:spcPct val="0"/>
              </a:spcBef>
              <a:spcAft>
                <a:spcPct val="0"/>
              </a:spcAft>
              <a:defRPr sz="4400">
                <a:latin typeface="Calibri" pitchFamily="34" charset="0"/>
                <a:ea typeface="宋体" pitchFamily="2" charset="-122"/>
              </a:defRPr>
            </a:lvl7pPr>
            <a:lvl8pPr marL="1371600" algn="ctr" fontAlgn="base">
              <a:spcBef>
                <a:spcPct val="0"/>
              </a:spcBef>
              <a:spcAft>
                <a:spcPct val="0"/>
              </a:spcAft>
              <a:defRPr sz="4400">
                <a:latin typeface="Calibri" pitchFamily="34" charset="0"/>
                <a:ea typeface="宋体" pitchFamily="2" charset="-122"/>
              </a:defRPr>
            </a:lvl8pPr>
            <a:lvl9pPr marL="1828800" algn="ctr" fontAlgn="base">
              <a:spcBef>
                <a:spcPct val="0"/>
              </a:spcBef>
              <a:spcAft>
                <a:spcPct val="0"/>
              </a:spcAft>
              <a:defRPr sz="4400">
                <a:latin typeface="Calibri" pitchFamily="34" charset="0"/>
                <a:ea typeface="宋体" pitchFamily="2"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Calibri"/>
              </a:rPr>
              <a:t>分布式存储测试</a:t>
            </a:r>
            <a:endParaRPr kumimoji="0" lang="zh-CN" altLang="en-US"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21" name="Title 2">
            <a:extLst>
              <a:ext uri="{FF2B5EF4-FFF2-40B4-BE49-F238E27FC236}">
                <a16:creationId xmlns="" xmlns:a16="http://schemas.microsoft.com/office/drawing/2014/main" id="{8FA4962A-CB6F-1A4C-B31A-DE1572845185}"/>
              </a:ext>
            </a:extLst>
          </p:cNvPr>
          <p:cNvSpPr txBox="1">
            <a:spLocks/>
          </p:cNvSpPr>
          <p:nvPr/>
        </p:nvSpPr>
        <p:spPr>
          <a:xfrm>
            <a:off x="152399" y="1289050"/>
            <a:ext cx="8863241" cy="63504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dirty="0" smtClean="0"/>
              <a:t>HDD</a:t>
            </a:r>
            <a:r>
              <a:rPr lang="ja-JP" altLang="en-US" sz="3600" dirty="0" smtClean="0"/>
              <a:t>和</a:t>
            </a:r>
            <a:r>
              <a:rPr lang="en-US" altLang="zh-CN" sz="3600" dirty="0" err="1" smtClean="0"/>
              <a:t>ScaleFlux</a:t>
            </a:r>
            <a:r>
              <a:rPr lang="zh-CN" altLang="en-US" sz="3600" dirty="0" smtClean="0"/>
              <a:t> </a:t>
            </a:r>
            <a:r>
              <a:rPr lang="en-US" altLang="zh-CN" sz="3600" dirty="0"/>
              <a:t>SSD</a:t>
            </a:r>
            <a:r>
              <a:rPr lang="ja-JP" altLang="en-US" sz="3600" dirty="0"/>
              <a:t>的</a:t>
            </a:r>
            <a:r>
              <a:rPr lang="en-US" altLang="ja-JP" sz="3600" dirty="0" err="1"/>
              <a:t>Ceph</a:t>
            </a:r>
            <a:r>
              <a:rPr lang="ja-JP" altLang="en-US" sz="3600" dirty="0"/>
              <a:t>性能对比</a:t>
            </a:r>
            <a:endParaRPr lang="en-US" sz="3600" dirty="0">
              <a:latin typeface="Meiryo" panose="020B0604030504040204" pitchFamily="34" charset="-128"/>
              <a:ea typeface="Meiryo" panose="020B0604030504040204" pitchFamily="34" charset="-128"/>
            </a:endParaRPr>
          </a:p>
        </p:txBody>
      </p:sp>
      <p:graphicFrame>
        <p:nvGraphicFramePr>
          <p:cNvPr id="22" name="Chart 20">
            <a:extLst>
              <a:ext uri="{FF2B5EF4-FFF2-40B4-BE49-F238E27FC236}">
                <a16:creationId xmlns="" xmlns:a16="http://schemas.microsoft.com/office/drawing/2014/main" id="{8ABAA7C9-A2EF-2B4C-B433-B4BE68F96D09}"/>
              </a:ext>
            </a:extLst>
          </p:cNvPr>
          <p:cNvGraphicFramePr>
            <a:graphicFrameLocks/>
          </p:cNvGraphicFramePr>
          <p:nvPr>
            <p:extLst>
              <p:ext uri="{D42A27DB-BD31-4B8C-83A1-F6EECF244321}">
                <p14:modId xmlns="" xmlns:p14="http://schemas.microsoft.com/office/powerpoint/2010/main" val="1831797425"/>
              </p:ext>
            </p:extLst>
          </p:nvPr>
        </p:nvGraphicFramePr>
        <p:xfrm>
          <a:off x="4584019" y="1926468"/>
          <a:ext cx="4011003" cy="2406602"/>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a:extLst>
              <a:ext uri="{FF2B5EF4-FFF2-40B4-BE49-F238E27FC236}">
                <a16:creationId xmlns="" xmlns:a16="http://schemas.microsoft.com/office/drawing/2014/main" id="{693B8DF5-34FB-8442-8912-CBBBDEBBB18B}"/>
              </a:ext>
            </a:extLst>
          </p:cNvPr>
          <p:cNvSpPr txBox="1"/>
          <p:nvPr/>
        </p:nvSpPr>
        <p:spPr>
          <a:xfrm>
            <a:off x="5497282" y="3281918"/>
            <a:ext cx="838200" cy="369332"/>
          </a:xfrm>
          <a:prstGeom prst="rect">
            <a:avLst/>
          </a:prstGeom>
          <a:noFill/>
        </p:spPr>
        <p:txBody>
          <a:bodyPr wrap="square" rtlCol="0">
            <a:spAutoFit/>
          </a:bodyPr>
          <a:lstStyle/>
          <a:p>
            <a:r>
              <a:rPr lang="en-US" altLang="zh-CN" dirty="0">
                <a:solidFill>
                  <a:srgbClr val="FF0000"/>
                </a:solidFill>
              </a:rPr>
              <a:t>32X</a:t>
            </a:r>
            <a:endParaRPr lang="en-US" dirty="0">
              <a:solidFill>
                <a:srgbClr val="FF0000"/>
              </a:solidFill>
            </a:endParaRPr>
          </a:p>
        </p:txBody>
      </p:sp>
      <p:sp>
        <p:nvSpPr>
          <p:cNvPr id="24" name="TextBox 23">
            <a:extLst>
              <a:ext uri="{FF2B5EF4-FFF2-40B4-BE49-F238E27FC236}">
                <a16:creationId xmlns="" xmlns:a16="http://schemas.microsoft.com/office/drawing/2014/main" id="{18CA2629-51C1-CB4B-AA2B-577BC7801693}"/>
              </a:ext>
            </a:extLst>
          </p:cNvPr>
          <p:cNvSpPr txBox="1"/>
          <p:nvPr/>
        </p:nvSpPr>
        <p:spPr>
          <a:xfrm>
            <a:off x="6641529" y="2710143"/>
            <a:ext cx="838200" cy="369332"/>
          </a:xfrm>
          <a:prstGeom prst="rect">
            <a:avLst/>
          </a:prstGeom>
          <a:noFill/>
        </p:spPr>
        <p:txBody>
          <a:bodyPr wrap="square" rtlCol="0">
            <a:spAutoFit/>
          </a:bodyPr>
          <a:lstStyle/>
          <a:p>
            <a:r>
              <a:rPr lang="en-US" altLang="zh-CN" dirty="0">
                <a:solidFill>
                  <a:srgbClr val="FF0000"/>
                </a:solidFill>
              </a:rPr>
              <a:t>14X</a:t>
            </a:r>
            <a:endParaRPr lang="en-US" dirty="0">
              <a:solidFill>
                <a:srgbClr val="FF0000"/>
              </a:solidFill>
            </a:endParaRPr>
          </a:p>
        </p:txBody>
      </p:sp>
      <p:sp>
        <p:nvSpPr>
          <p:cNvPr id="25" name="TextBox 24">
            <a:extLst>
              <a:ext uri="{FF2B5EF4-FFF2-40B4-BE49-F238E27FC236}">
                <a16:creationId xmlns="" xmlns:a16="http://schemas.microsoft.com/office/drawing/2014/main" id="{E3F05423-5370-F741-833C-BEF699FB9CEE}"/>
              </a:ext>
            </a:extLst>
          </p:cNvPr>
          <p:cNvSpPr txBox="1"/>
          <p:nvPr/>
        </p:nvSpPr>
        <p:spPr>
          <a:xfrm>
            <a:off x="7816286" y="2313103"/>
            <a:ext cx="838200" cy="369332"/>
          </a:xfrm>
          <a:prstGeom prst="rect">
            <a:avLst/>
          </a:prstGeom>
          <a:noFill/>
        </p:spPr>
        <p:txBody>
          <a:bodyPr wrap="square" rtlCol="0">
            <a:spAutoFit/>
          </a:bodyPr>
          <a:lstStyle/>
          <a:p>
            <a:r>
              <a:rPr lang="en-US" altLang="zh-CN" dirty="0">
                <a:solidFill>
                  <a:srgbClr val="FF0000"/>
                </a:solidFill>
              </a:rPr>
              <a:t>6X</a:t>
            </a:r>
            <a:endParaRPr lang="en-US" dirty="0">
              <a:solidFill>
                <a:srgbClr val="FF0000"/>
              </a:solidFill>
            </a:endParaRPr>
          </a:p>
        </p:txBody>
      </p:sp>
      <p:graphicFrame>
        <p:nvGraphicFramePr>
          <p:cNvPr id="26" name="Table 2">
            <a:extLst>
              <a:ext uri="{FF2B5EF4-FFF2-40B4-BE49-F238E27FC236}">
                <a16:creationId xmlns="" xmlns:a16="http://schemas.microsoft.com/office/drawing/2014/main" id="{901FC66D-C7ED-1F45-991A-597EFD7E2A0B}"/>
              </a:ext>
            </a:extLst>
          </p:cNvPr>
          <p:cNvGraphicFramePr>
            <a:graphicFrameLocks noGrp="1"/>
          </p:cNvGraphicFramePr>
          <p:nvPr>
            <p:extLst>
              <p:ext uri="{D42A27DB-BD31-4B8C-83A1-F6EECF244321}">
                <p14:modId xmlns="" xmlns:p14="http://schemas.microsoft.com/office/powerpoint/2010/main" val="2998628891"/>
              </p:ext>
            </p:extLst>
          </p:nvPr>
        </p:nvGraphicFramePr>
        <p:xfrm>
          <a:off x="4994974" y="4573228"/>
          <a:ext cx="3293110" cy="1028092"/>
        </p:xfrm>
        <a:graphic>
          <a:graphicData uri="http://schemas.openxmlformats.org/drawingml/2006/table">
            <a:tbl>
              <a:tblPr>
                <a:tableStyleId>{5C22544A-7EE6-4342-B048-85BDC9FD1C3A}</a:tableStyleId>
              </a:tblPr>
              <a:tblGrid>
                <a:gridCol w="1045623">
                  <a:extLst>
                    <a:ext uri="{9D8B030D-6E8A-4147-A177-3AD203B41FA5}">
                      <a16:colId xmlns="" xmlns:a16="http://schemas.microsoft.com/office/drawing/2014/main" val="2476312688"/>
                    </a:ext>
                  </a:extLst>
                </a:gridCol>
                <a:gridCol w="1045623">
                  <a:extLst>
                    <a:ext uri="{9D8B030D-6E8A-4147-A177-3AD203B41FA5}">
                      <a16:colId xmlns="" xmlns:a16="http://schemas.microsoft.com/office/drawing/2014/main" val="957394680"/>
                    </a:ext>
                  </a:extLst>
                </a:gridCol>
                <a:gridCol w="1201864">
                  <a:extLst>
                    <a:ext uri="{9D8B030D-6E8A-4147-A177-3AD203B41FA5}">
                      <a16:colId xmlns="" xmlns:a16="http://schemas.microsoft.com/office/drawing/2014/main" val="2965078828"/>
                    </a:ext>
                  </a:extLst>
                </a:gridCol>
              </a:tblGrid>
              <a:tr h="257023">
                <a:tc>
                  <a:txBody>
                    <a:bodyPr/>
                    <a:lstStyle/>
                    <a:p>
                      <a:pPr algn="l" fontAlgn="b"/>
                      <a:r>
                        <a:rPr lang="en-US" sz="1500" u="none" strike="noStrike" dirty="0">
                          <a:effectLst/>
                        </a:rPr>
                        <a:t> </a:t>
                      </a:r>
                      <a:endParaRPr lang="en-US" sz="1500" b="0" i="0" u="none" strike="noStrike" dirty="0">
                        <a:solidFill>
                          <a:srgbClr val="000000"/>
                        </a:solidFill>
                        <a:effectLst/>
                        <a:latin typeface="Calibri" panose="020F0502020204030204" pitchFamily="34" charset="0"/>
                      </a:endParaRPr>
                    </a:p>
                  </a:txBody>
                  <a:tcPr marL="12047" marR="12047" marT="12047" marB="0" anchor="b"/>
                </a:tc>
                <a:tc>
                  <a:txBody>
                    <a:bodyPr/>
                    <a:lstStyle/>
                    <a:p>
                      <a:pPr algn="ctr" fontAlgn="ctr"/>
                      <a:r>
                        <a:rPr lang="en-US" sz="1500" u="none" strike="noStrike" dirty="0">
                          <a:effectLst/>
                        </a:rPr>
                        <a:t>HDD</a:t>
                      </a:r>
                      <a:endParaRPr lang="en-US" sz="1500" b="1" i="0" u="none" strike="noStrike" dirty="0">
                        <a:solidFill>
                          <a:srgbClr val="000000"/>
                        </a:solidFill>
                        <a:effectLst/>
                        <a:latin typeface="Calibri" panose="020F0502020204030204" pitchFamily="34" charset="0"/>
                      </a:endParaRPr>
                    </a:p>
                  </a:txBody>
                  <a:tcPr marL="12047" marR="12047" marT="12047" marB="0" anchor="ctr"/>
                </a:tc>
                <a:tc>
                  <a:txBody>
                    <a:bodyPr/>
                    <a:lstStyle/>
                    <a:p>
                      <a:pPr algn="ctr" fontAlgn="ctr"/>
                      <a:r>
                        <a:rPr lang="en-US" sz="1500" u="none" strike="noStrike">
                          <a:effectLst/>
                        </a:rPr>
                        <a:t>ScaleFlux SSD</a:t>
                      </a:r>
                      <a:endParaRPr lang="en-US" sz="1500" b="1" i="0" u="none" strike="noStrike">
                        <a:solidFill>
                          <a:srgbClr val="000000"/>
                        </a:solidFill>
                        <a:effectLst/>
                        <a:latin typeface="Calibri" panose="020F0502020204030204" pitchFamily="34" charset="0"/>
                      </a:endParaRPr>
                    </a:p>
                  </a:txBody>
                  <a:tcPr marL="12047" marR="12047" marT="12047" marB="0" anchor="ctr"/>
                </a:tc>
                <a:extLst>
                  <a:ext uri="{0D108BD9-81ED-4DB2-BD59-A6C34878D82A}">
                    <a16:rowId xmlns="" xmlns:a16="http://schemas.microsoft.com/office/drawing/2014/main" val="1020931906"/>
                  </a:ext>
                </a:extLst>
              </a:tr>
              <a:tr h="257023">
                <a:tc>
                  <a:txBody>
                    <a:bodyPr/>
                    <a:lstStyle/>
                    <a:p>
                      <a:pPr algn="l" fontAlgn="ctr"/>
                      <a:r>
                        <a:rPr lang="en-US" sz="1500" u="none" strike="noStrike">
                          <a:effectLst/>
                        </a:rPr>
                        <a:t>4k Read</a:t>
                      </a:r>
                      <a:endParaRPr lang="en-US" sz="1500" b="1" i="0" u="none" strike="noStrike">
                        <a:solidFill>
                          <a:srgbClr val="000000"/>
                        </a:solidFill>
                        <a:effectLst/>
                        <a:latin typeface="Calibri" panose="020F0502020204030204" pitchFamily="34" charset="0"/>
                      </a:endParaRPr>
                    </a:p>
                  </a:txBody>
                  <a:tcPr marL="12047" marR="12047" marT="12047" marB="0" anchor="ctr"/>
                </a:tc>
                <a:tc>
                  <a:txBody>
                    <a:bodyPr/>
                    <a:lstStyle/>
                    <a:p>
                      <a:pPr algn="r" fontAlgn="ctr"/>
                      <a:r>
                        <a:rPr lang="en-US" sz="1500" u="none" strike="noStrike">
                          <a:effectLst/>
                        </a:rPr>
                        <a:t>5.3 MB/s</a:t>
                      </a:r>
                      <a:endParaRPr lang="en-US" sz="1500" b="0" i="0" u="none" strike="noStrike">
                        <a:solidFill>
                          <a:srgbClr val="000000"/>
                        </a:solidFill>
                        <a:effectLst/>
                        <a:latin typeface="Calibri" panose="020F0502020204030204" pitchFamily="34" charset="0"/>
                      </a:endParaRPr>
                    </a:p>
                  </a:txBody>
                  <a:tcPr marL="12047" marR="12047" marT="12047" marB="0" anchor="ctr"/>
                </a:tc>
                <a:tc>
                  <a:txBody>
                    <a:bodyPr/>
                    <a:lstStyle/>
                    <a:p>
                      <a:pPr algn="r" fontAlgn="ctr"/>
                      <a:r>
                        <a:rPr lang="en-US" sz="1500" u="none" strike="noStrike">
                          <a:effectLst/>
                        </a:rPr>
                        <a:t>167 MB/s</a:t>
                      </a:r>
                      <a:endParaRPr lang="en-US" sz="1500" b="0" i="0" u="none" strike="noStrike">
                        <a:solidFill>
                          <a:srgbClr val="000000"/>
                        </a:solidFill>
                        <a:effectLst/>
                        <a:latin typeface="Calibri" panose="020F0502020204030204" pitchFamily="34" charset="0"/>
                      </a:endParaRPr>
                    </a:p>
                  </a:txBody>
                  <a:tcPr marL="12047" marR="12047" marT="12047" marB="0" anchor="ctr"/>
                </a:tc>
                <a:extLst>
                  <a:ext uri="{0D108BD9-81ED-4DB2-BD59-A6C34878D82A}">
                    <a16:rowId xmlns="" xmlns:a16="http://schemas.microsoft.com/office/drawing/2014/main" val="2406175136"/>
                  </a:ext>
                </a:extLst>
              </a:tr>
              <a:tr h="257023">
                <a:tc>
                  <a:txBody>
                    <a:bodyPr/>
                    <a:lstStyle/>
                    <a:p>
                      <a:pPr algn="l" fontAlgn="ctr"/>
                      <a:r>
                        <a:rPr lang="en-US" sz="1500" u="none" strike="noStrike">
                          <a:effectLst/>
                        </a:rPr>
                        <a:t>32K Read</a:t>
                      </a:r>
                      <a:endParaRPr lang="en-US" sz="1500" b="1" i="0" u="none" strike="noStrike">
                        <a:solidFill>
                          <a:srgbClr val="000000"/>
                        </a:solidFill>
                        <a:effectLst/>
                        <a:latin typeface="Calibri" panose="020F0502020204030204" pitchFamily="34" charset="0"/>
                      </a:endParaRPr>
                    </a:p>
                  </a:txBody>
                  <a:tcPr marL="12047" marR="12047" marT="12047" marB="0" anchor="ctr"/>
                </a:tc>
                <a:tc>
                  <a:txBody>
                    <a:bodyPr/>
                    <a:lstStyle/>
                    <a:p>
                      <a:pPr algn="r" fontAlgn="ctr"/>
                      <a:r>
                        <a:rPr lang="en-US" sz="1500" u="none" strike="noStrike">
                          <a:effectLst/>
                        </a:rPr>
                        <a:t>55.8 MB/s</a:t>
                      </a:r>
                      <a:endParaRPr lang="en-US" sz="1500" b="0" i="0" u="none" strike="noStrike">
                        <a:solidFill>
                          <a:srgbClr val="000000"/>
                        </a:solidFill>
                        <a:effectLst/>
                        <a:latin typeface="Calibri" panose="020F0502020204030204" pitchFamily="34" charset="0"/>
                      </a:endParaRPr>
                    </a:p>
                  </a:txBody>
                  <a:tcPr marL="12047" marR="12047" marT="12047" marB="0" anchor="ctr"/>
                </a:tc>
                <a:tc>
                  <a:txBody>
                    <a:bodyPr/>
                    <a:lstStyle/>
                    <a:p>
                      <a:pPr algn="r" fontAlgn="ctr"/>
                      <a:r>
                        <a:rPr lang="en-US" sz="1500" u="none" strike="noStrike">
                          <a:effectLst/>
                        </a:rPr>
                        <a:t>773 MB/s</a:t>
                      </a:r>
                      <a:endParaRPr lang="en-US" sz="1500" b="0" i="0" u="none" strike="noStrike">
                        <a:solidFill>
                          <a:srgbClr val="000000"/>
                        </a:solidFill>
                        <a:effectLst/>
                        <a:latin typeface="Calibri" panose="020F0502020204030204" pitchFamily="34" charset="0"/>
                      </a:endParaRPr>
                    </a:p>
                  </a:txBody>
                  <a:tcPr marL="12047" marR="12047" marT="12047" marB="0" anchor="ctr"/>
                </a:tc>
                <a:extLst>
                  <a:ext uri="{0D108BD9-81ED-4DB2-BD59-A6C34878D82A}">
                    <a16:rowId xmlns="" xmlns:a16="http://schemas.microsoft.com/office/drawing/2014/main" val="3991795646"/>
                  </a:ext>
                </a:extLst>
              </a:tr>
              <a:tr h="257023">
                <a:tc>
                  <a:txBody>
                    <a:bodyPr/>
                    <a:lstStyle/>
                    <a:p>
                      <a:pPr algn="l" fontAlgn="ctr"/>
                      <a:r>
                        <a:rPr lang="en-US" sz="1500" u="none" strike="noStrike">
                          <a:effectLst/>
                        </a:rPr>
                        <a:t>256K Read</a:t>
                      </a:r>
                      <a:endParaRPr lang="en-US" sz="1500" b="1" i="0" u="none" strike="noStrike">
                        <a:solidFill>
                          <a:srgbClr val="000000"/>
                        </a:solidFill>
                        <a:effectLst/>
                        <a:latin typeface="Calibri" panose="020F0502020204030204" pitchFamily="34" charset="0"/>
                      </a:endParaRPr>
                    </a:p>
                  </a:txBody>
                  <a:tcPr marL="12047" marR="12047" marT="12047" marB="0" anchor="ctr"/>
                </a:tc>
                <a:tc>
                  <a:txBody>
                    <a:bodyPr/>
                    <a:lstStyle/>
                    <a:p>
                      <a:pPr algn="r" fontAlgn="ctr"/>
                      <a:r>
                        <a:rPr lang="en-US" sz="1500" u="none" strike="noStrike">
                          <a:effectLst/>
                        </a:rPr>
                        <a:t>188 MB/s</a:t>
                      </a:r>
                      <a:endParaRPr lang="en-US" sz="1500" b="0" i="0" u="none" strike="noStrike">
                        <a:solidFill>
                          <a:srgbClr val="000000"/>
                        </a:solidFill>
                        <a:effectLst/>
                        <a:latin typeface="Calibri" panose="020F0502020204030204" pitchFamily="34" charset="0"/>
                      </a:endParaRPr>
                    </a:p>
                  </a:txBody>
                  <a:tcPr marL="12047" marR="12047" marT="12047" marB="0" anchor="ctr"/>
                </a:tc>
                <a:tc>
                  <a:txBody>
                    <a:bodyPr/>
                    <a:lstStyle/>
                    <a:p>
                      <a:pPr algn="r" fontAlgn="ctr"/>
                      <a:r>
                        <a:rPr lang="en-US" sz="1500" u="none" strike="noStrike" dirty="0">
                          <a:effectLst/>
                        </a:rPr>
                        <a:t>1226 MB/s</a:t>
                      </a:r>
                      <a:endParaRPr lang="en-US" sz="1500" b="0" i="0" u="none" strike="noStrike" dirty="0">
                        <a:solidFill>
                          <a:srgbClr val="000000"/>
                        </a:solidFill>
                        <a:effectLst/>
                        <a:latin typeface="Calibri" panose="020F0502020204030204" pitchFamily="34" charset="0"/>
                      </a:endParaRPr>
                    </a:p>
                  </a:txBody>
                  <a:tcPr marL="12047" marR="12047" marT="12047" marB="0" anchor="ctr"/>
                </a:tc>
                <a:extLst>
                  <a:ext uri="{0D108BD9-81ED-4DB2-BD59-A6C34878D82A}">
                    <a16:rowId xmlns="" xmlns:a16="http://schemas.microsoft.com/office/drawing/2014/main" val="1884645592"/>
                  </a:ext>
                </a:extLst>
              </a:tr>
            </a:tbl>
          </a:graphicData>
        </a:graphic>
      </p:graphicFrame>
      <p:sp>
        <p:nvSpPr>
          <p:cNvPr id="27" name="TextBox 26">
            <a:extLst>
              <a:ext uri="{FF2B5EF4-FFF2-40B4-BE49-F238E27FC236}">
                <a16:creationId xmlns="" xmlns:a16="http://schemas.microsoft.com/office/drawing/2014/main" id="{E89FA043-CB12-C744-8D78-03EC589404CD}"/>
              </a:ext>
            </a:extLst>
          </p:cNvPr>
          <p:cNvSpPr txBox="1"/>
          <p:nvPr/>
        </p:nvSpPr>
        <p:spPr>
          <a:xfrm>
            <a:off x="1141855" y="3281918"/>
            <a:ext cx="838200" cy="369332"/>
          </a:xfrm>
          <a:prstGeom prst="rect">
            <a:avLst/>
          </a:prstGeom>
          <a:noFill/>
        </p:spPr>
        <p:txBody>
          <a:bodyPr wrap="square" rtlCol="0">
            <a:spAutoFit/>
          </a:bodyPr>
          <a:lstStyle/>
          <a:p>
            <a:r>
              <a:rPr lang="en-US" altLang="zh-CN" dirty="0">
                <a:solidFill>
                  <a:srgbClr val="FF0000"/>
                </a:solidFill>
              </a:rPr>
              <a:t>45X</a:t>
            </a:r>
            <a:endParaRPr lang="en-US" dirty="0">
              <a:solidFill>
                <a:srgbClr val="FF0000"/>
              </a:solidFill>
            </a:endParaRPr>
          </a:p>
        </p:txBody>
      </p:sp>
      <p:graphicFrame>
        <p:nvGraphicFramePr>
          <p:cNvPr id="28" name="Chart 24">
            <a:extLst>
              <a:ext uri="{FF2B5EF4-FFF2-40B4-BE49-F238E27FC236}">
                <a16:creationId xmlns="" xmlns:a16="http://schemas.microsoft.com/office/drawing/2014/main" id="{BB6EE22F-2613-1347-A1D1-361C3D0853A2}"/>
              </a:ext>
            </a:extLst>
          </p:cNvPr>
          <p:cNvGraphicFramePr>
            <a:graphicFrameLocks/>
          </p:cNvGraphicFramePr>
          <p:nvPr>
            <p:extLst>
              <p:ext uri="{D42A27DB-BD31-4B8C-83A1-F6EECF244321}">
                <p14:modId xmlns="" xmlns:p14="http://schemas.microsoft.com/office/powerpoint/2010/main" val="1754949512"/>
              </p:ext>
            </p:extLst>
          </p:nvPr>
        </p:nvGraphicFramePr>
        <p:xfrm>
          <a:off x="216473" y="1880114"/>
          <a:ext cx="4096910" cy="2458146"/>
        </p:xfrm>
        <a:graphic>
          <a:graphicData uri="http://schemas.openxmlformats.org/drawingml/2006/chart">
            <c:chart xmlns:c="http://schemas.openxmlformats.org/drawingml/2006/chart" xmlns:r="http://schemas.openxmlformats.org/officeDocument/2006/relationships" r:id="rId4"/>
          </a:graphicData>
        </a:graphic>
      </p:graphicFrame>
      <p:sp>
        <p:nvSpPr>
          <p:cNvPr id="29" name="TextBox 28">
            <a:extLst>
              <a:ext uri="{FF2B5EF4-FFF2-40B4-BE49-F238E27FC236}">
                <a16:creationId xmlns="" xmlns:a16="http://schemas.microsoft.com/office/drawing/2014/main" id="{DA772A55-E31F-FB46-BE27-E4E6EF1367D4}"/>
              </a:ext>
            </a:extLst>
          </p:cNvPr>
          <p:cNvSpPr txBox="1"/>
          <p:nvPr/>
        </p:nvSpPr>
        <p:spPr>
          <a:xfrm>
            <a:off x="2297964" y="2632000"/>
            <a:ext cx="838200" cy="369332"/>
          </a:xfrm>
          <a:prstGeom prst="rect">
            <a:avLst/>
          </a:prstGeom>
          <a:noFill/>
        </p:spPr>
        <p:txBody>
          <a:bodyPr wrap="square" rtlCol="0">
            <a:spAutoFit/>
          </a:bodyPr>
          <a:lstStyle/>
          <a:p>
            <a:r>
              <a:rPr lang="en-US" altLang="zh-CN" dirty="0">
                <a:solidFill>
                  <a:srgbClr val="FF0000"/>
                </a:solidFill>
              </a:rPr>
              <a:t>14X</a:t>
            </a:r>
            <a:endParaRPr lang="en-US" dirty="0">
              <a:solidFill>
                <a:srgbClr val="FF0000"/>
              </a:solidFill>
            </a:endParaRPr>
          </a:p>
        </p:txBody>
      </p:sp>
      <p:sp>
        <p:nvSpPr>
          <p:cNvPr id="30" name="TextBox 29">
            <a:extLst>
              <a:ext uri="{FF2B5EF4-FFF2-40B4-BE49-F238E27FC236}">
                <a16:creationId xmlns="" xmlns:a16="http://schemas.microsoft.com/office/drawing/2014/main" id="{13F7AA6D-B8DE-4744-9E99-884DB6D522C5}"/>
              </a:ext>
            </a:extLst>
          </p:cNvPr>
          <p:cNvSpPr txBox="1"/>
          <p:nvPr/>
        </p:nvSpPr>
        <p:spPr>
          <a:xfrm>
            <a:off x="3539257" y="2233676"/>
            <a:ext cx="838200" cy="369332"/>
          </a:xfrm>
          <a:prstGeom prst="rect">
            <a:avLst/>
          </a:prstGeom>
          <a:noFill/>
        </p:spPr>
        <p:txBody>
          <a:bodyPr wrap="square" rtlCol="0">
            <a:spAutoFit/>
          </a:bodyPr>
          <a:lstStyle/>
          <a:p>
            <a:r>
              <a:rPr lang="en-US" altLang="zh-CN" dirty="0">
                <a:solidFill>
                  <a:srgbClr val="FF0000"/>
                </a:solidFill>
              </a:rPr>
              <a:t>6X</a:t>
            </a:r>
            <a:endParaRPr lang="en-US" dirty="0">
              <a:solidFill>
                <a:srgbClr val="FF0000"/>
              </a:solidFill>
            </a:endParaRPr>
          </a:p>
        </p:txBody>
      </p:sp>
      <p:graphicFrame>
        <p:nvGraphicFramePr>
          <p:cNvPr id="31" name="Table 3">
            <a:extLst>
              <a:ext uri="{FF2B5EF4-FFF2-40B4-BE49-F238E27FC236}">
                <a16:creationId xmlns="" xmlns:a16="http://schemas.microsoft.com/office/drawing/2014/main" id="{3D9A31B7-AD9A-6E42-B493-9F3F92A5A846}"/>
              </a:ext>
            </a:extLst>
          </p:cNvPr>
          <p:cNvGraphicFramePr>
            <a:graphicFrameLocks noGrp="1"/>
          </p:cNvGraphicFramePr>
          <p:nvPr>
            <p:extLst>
              <p:ext uri="{D42A27DB-BD31-4B8C-83A1-F6EECF244321}">
                <p14:modId xmlns="" xmlns:p14="http://schemas.microsoft.com/office/powerpoint/2010/main" val="2820102180"/>
              </p:ext>
            </p:extLst>
          </p:nvPr>
        </p:nvGraphicFramePr>
        <p:xfrm>
          <a:off x="580148" y="4558182"/>
          <a:ext cx="3435632" cy="1021284"/>
        </p:xfrm>
        <a:graphic>
          <a:graphicData uri="http://schemas.openxmlformats.org/drawingml/2006/table">
            <a:tbl>
              <a:tblPr>
                <a:tableStyleId>{5C22544A-7EE6-4342-B048-85BDC9FD1C3A}</a:tableStyleId>
              </a:tblPr>
              <a:tblGrid>
                <a:gridCol w="1090876">
                  <a:extLst>
                    <a:ext uri="{9D8B030D-6E8A-4147-A177-3AD203B41FA5}">
                      <a16:colId xmlns="" xmlns:a16="http://schemas.microsoft.com/office/drawing/2014/main" val="2197692600"/>
                    </a:ext>
                  </a:extLst>
                </a:gridCol>
                <a:gridCol w="1090876">
                  <a:extLst>
                    <a:ext uri="{9D8B030D-6E8A-4147-A177-3AD203B41FA5}">
                      <a16:colId xmlns="" xmlns:a16="http://schemas.microsoft.com/office/drawing/2014/main" val="1427963461"/>
                    </a:ext>
                  </a:extLst>
                </a:gridCol>
                <a:gridCol w="1253880">
                  <a:extLst>
                    <a:ext uri="{9D8B030D-6E8A-4147-A177-3AD203B41FA5}">
                      <a16:colId xmlns="" xmlns:a16="http://schemas.microsoft.com/office/drawing/2014/main" val="3937515983"/>
                    </a:ext>
                  </a:extLst>
                </a:gridCol>
              </a:tblGrid>
              <a:tr h="250192">
                <a:tc>
                  <a:txBody>
                    <a:bodyPr/>
                    <a:lstStyle/>
                    <a:p>
                      <a:pPr algn="l" fontAlgn="b"/>
                      <a:r>
                        <a:rPr lang="en-US" sz="1600" u="none" strike="noStrike" dirty="0">
                          <a:effectLst/>
                        </a:rPr>
                        <a:t> </a:t>
                      </a:r>
                      <a:endParaRPr lang="en-US" sz="1600" b="0" i="0" u="none" strike="noStrike" dirty="0">
                        <a:solidFill>
                          <a:srgbClr val="000000"/>
                        </a:solidFill>
                        <a:effectLst/>
                        <a:latin typeface="Calibri" panose="020F0502020204030204" pitchFamily="34" charset="0"/>
                      </a:endParaRPr>
                    </a:p>
                  </a:txBody>
                  <a:tcPr marL="11481" marR="11481" marT="11481" marB="0" anchor="b"/>
                </a:tc>
                <a:tc>
                  <a:txBody>
                    <a:bodyPr/>
                    <a:lstStyle/>
                    <a:p>
                      <a:pPr algn="ctr" fontAlgn="ctr"/>
                      <a:r>
                        <a:rPr lang="en-US" sz="1600" u="none" strike="noStrike">
                          <a:effectLst/>
                        </a:rPr>
                        <a:t>HDD</a:t>
                      </a:r>
                      <a:endParaRPr lang="en-US" sz="1600" b="1" i="0" u="none" strike="noStrike">
                        <a:solidFill>
                          <a:srgbClr val="000000"/>
                        </a:solidFill>
                        <a:effectLst/>
                        <a:latin typeface="Calibri" panose="020F0502020204030204" pitchFamily="34" charset="0"/>
                      </a:endParaRPr>
                    </a:p>
                  </a:txBody>
                  <a:tcPr marL="11481" marR="11481" marT="11481" marB="0" anchor="ctr"/>
                </a:tc>
                <a:tc>
                  <a:txBody>
                    <a:bodyPr/>
                    <a:lstStyle/>
                    <a:p>
                      <a:pPr algn="ctr" fontAlgn="ctr"/>
                      <a:r>
                        <a:rPr lang="en-US" sz="1600" u="none" strike="noStrike">
                          <a:effectLst/>
                        </a:rPr>
                        <a:t>ScaleFlux SSD</a:t>
                      </a:r>
                      <a:endParaRPr lang="en-US" sz="1600" b="1" i="0" u="none" strike="noStrike">
                        <a:solidFill>
                          <a:srgbClr val="000000"/>
                        </a:solidFill>
                        <a:effectLst/>
                        <a:latin typeface="Calibri" panose="020F0502020204030204" pitchFamily="34" charset="0"/>
                      </a:endParaRPr>
                    </a:p>
                  </a:txBody>
                  <a:tcPr marL="11481" marR="11481" marT="11481" marB="0" anchor="ctr"/>
                </a:tc>
                <a:extLst>
                  <a:ext uri="{0D108BD9-81ED-4DB2-BD59-A6C34878D82A}">
                    <a16:rowId xmlns="" xmlns:a16="http://schemas.microsoft.com/office/drawing/2014/main" val="2016462522"/>
                  </a:ext>
                </a:extLst>
              </a:tr>
              <a:tr h="250192">
                <a:tc>
                  <a:txBody>
                    <a:bodyPr/>
                    <a:lstStyle/>
                    <a:p>
                      <a:pPr algn="l" fontAlgn="ctr"/>
                      <a:r>
                        <a:rPr lang="en-US" sz="1600" u="none" strike="noStrike">
                          <a:effectLst/>
                        </a:rPr>
                        <a:t>4k Read</a:t>
                      </a:r>
                      <a:endParaRPr lang="en-US" sz="1600" b="1" i="0" u="none" strike="noStrike">
                        <a:solidFill>
                          <a:srgbClr val="000000"/>
                        </a:solidFill>
                        <a:effectLst/>
                        <a:latin typeface="Calibri" panose="020F0502020204030204" pitchFamily="34" charset="0"/>
                      </a:endParaRPr>
                    </a:p>
                  </a:txBody>
                  <a:tcPr marL="11481" marR="11481" marT="11481" marB="0" anchor="ctr"/>
                </a:tc>
                <a:tc>
                  <a:txBody>
                    <a:bodyPr/>
                    <a:lstStyle/>
                    <a:p>
                      <a:pPr algn="r" fontAlgn="b"/>
                      <a:r>
                        <a:rPr lang="en-US" sz="1600" u="none" strike="noStrike">
                          <a:effectLst/>
                        </a:rPr>
                        <a:t>4.6 MB/s</a:t>
                      </a:r>
                      <a:endParaRPr lang="en-US" sz="1600" b="0" i="0" u="none" strike="noStrike">
                        <a:solidFill>
                          <a:srgbClr val="000000"/>
                        </a:solidFill>
                        <a:effectLst/>
                        <a:latin typeface="Calibri" panose="020F0502020204030204" pitchFamily="34" charset="0"/>
                      </a:endParaRPr>
                    </a:p>
                  </a:txBody>
                  <a:tcPr marL="11481" marR="11481" marT="11481" marB="0" anchor="b"/>
                </a:tc>
                <a:tc>
                  <a:txBody>
                    <a:bodyPr/>
                    <a:lstStyle/>
                    <a:p>
                      <a:pPr algn="r" fontAlgn="b"/>
                      <a:r>
                        <a:rPr lang="en-US" sz="1600" u="none" strike="noStrike">
                          <a:effectLst/>
                        </a:rPr>
                        <a:t>208 MB/s</a:t>
                      </a:r>
                      <a:endParaRPr lang="en-US" sz="1600" b="0" i="0" u="none" strike="noStrike">
                        <a:solidFill>
                          <a:srgbClr val="000000"/>
                        </a:solidFill>
                        <a:effectLst/>
                        <a:latin typeface="Calibri" panose="020F0502020204030204" pitchFamily="34" charset="0"/>
                      </a:endParaRPr>
                    </a:p>
                  </a:txBody>
                  <a:tcPr marL="11481" marR="11481" marT="11481" marB="0" anchor="b"/>
                </a:tc>
                <a:extLst>
                  <a:ext uri="{0D108BD9-81ED-4DB2-BD59-A6C34878D82A}">
                    <a16:rowId xmlns="" xmlns:a16="http://schemas.microsoft.com/office/drawing/2014/main" val="259003106"/>
                  </a:ext>
                </a:extLst>
              </a:tr>
              <a:tr h="250192">
                <a:tc>
                  <a:txBody>
                    <a:bodyPr/>
                    <a:lstStyle/>
                    <a:p>
                      <a:pPr algn="l" fontAlgn="ctr"/>
                      <a:r>
                        <a:rPr lang="en-US" sz="1600" u="none" strike="noStrike">
                          <a:effectLst/>
                        </a:rPr>
                        <a:t>32K Read</a:t>
                      </a:r>
                      <a:endParaRPr lang="en-US" sz="1600" b="1" i="0" u="none" strike="noStrike">
                        <a:solidFill>
                          <a:srgbClr val="000000"/>
                        </a:solidFill>
                        <a:effectLst/>
                        <a:latin typeface="Calibri" panose="020F0502020204030204" pitchFamily="34" charset="0"/>
                      </a:endParaRPr>
                    </a:p>
                  </a:txBody>
                  <a:tcPr marL="11481" marR="11481" marT="11481" marB="0" anchor="ctr"/>
                </a:tc>
                <a:tc>
                  <a:txBody>
                    <a:bodyPr/>
                    <a:lstStyle/>
                    <a:p>
                      <a:pPr algn="r" fontAlgn="b"/>
                      <a:r>
                        <a:rPr lang="en-US" sz="1600" u="none" strike="noStrike" dirty="0">
                          <a:effectLst/>
                        </a:rPr>
                        <a:t>60.8 MB/s</a:t>
                      </a:r>
                      <a:endParaRPr lang="en-US" sz="1600" b="0" i="0" u="none" strike="noStrike" dirty="0">
                        <a:solidFill>
                          <a:srgbClr val="000000"/>
                        </a:solidFill>
                        <a:effectLst/>
                        <a:latin typeface="Calibri" panose="020F0502020204030204" pitchFamily="34" charset="0"/>
                      </a:endParaRPr>
                    </a:p>
                  </a:txBody>
                  <a:tcPr marL="11481" marR="11481" marT="11481" marB="0" anchor="b"/>
                </a:tc>
                <a:tc>
                  <a:txBody>
                    <a:bodyPr/>
                    <a:lstStyle/>
                    <a:p>
                      <a:pPr algn="r" fontAlgn="b"/>
                      <a:r>
                        <a:rPr lang="en-US" sz="1600" u="none" strike="noStrike">
                          <a:effectLst/>
                        </a:rPr>
                        <a:t>836 MB/s</a:t>
                      </a:r>
                      <a:endParaRPr lang="en-US" sz="1600" b="0" i="0" u="none" strike="noStrike">
                        <a:solidFill>
                          <a:srgbClr val="000000"/>
                        </a:solidFill>
                        <a:effectLst/>
                        <a:latin typeface="Calibri" panose="020F0502020204030204" pitchFamily="34" charset="0"/>
                      </a:endParaRPr>
                    </a:p>
                  </a:txBody>
                  <a:tcPr marL="11481" marR="11481" marT="11481" marB="0" anchor="b"/>
                </a:tc>
                <a:extLst>
                  <a:ext uri="{0D108BD9-81ED-4DB2-BD59-A6C34878D82A}">
                    <a16:rowId xmlns="" xmlns:a16="http://schemas.microsoft.com/office/drawing/2014/main" val="697265173"/>
                  </a:ext>
                </a:extLst>
              </a:tr>
              <a:tr h="250192">
                <a:tc>
                  <a:txBody>
                    <a:bodyPr/>
                    <a:lstStyle/>
                    <a:p>
                      <a:pPr algn="l" fontAlgn="ctr"/>
                      <a:r>
                        <a:rPr lang="en-US" sz="1600" u="none" strike="noStrike">
                          <a:effectLst/>
                        </a:rPr>
                        <a:t>256K Read</a:t>
                      </a:r>
                      <a:endParaRPr lang="en-US" sz="1600" b="1" i="0" u="none" strike="noStrike">
                        <a:solidFill>
                          <a:srgbClr val="000000"/>
                        </a:solidFill>
                        <a:effectLst/>
                        <a:latin typeface="Calibri" panose="020F0502020204030204" pitchFamily="34" charset="0"/>
                      </a:endParaRPr>
                    </a:p>
                  </a:txBody>
                  <a:tcPr marL="11481" marR="11481" marT="11481" marB="0" anchor="ctr"/>
                </a:tc>
                <a:tc>
                  <a:txBody>
                    <a:bodyPr/>
                    <a:lstStyle/>
                    <a:p>
                      <a:pPr algn="r" fontAlgn="b"/>
                      <a:r>
                        <a:rPr lang="en-US" sz="1600" u="none" strike="noStrike">
                          <a:effectLst/>
                        </a:rPr>
                        <a:t>206 MB/s</a:t>
                      </a:r>
                      <a:endParaRPr lang="en-US" sz="1600" b="0" i="0" u="none" strike="noStrike">
                        <a:solidFill>
                          <a:srgbClr val="000000"/>
                        </a:solidFill>
                        <a:effectLst/>
                        <a:latin typeface="Calibri" panose="020F0502020204030204" pitchFamily="34" charset="0"/>
                      </a:endParaRPr>
                    </a:p>
                  </a:txBody>
                  <a:tcPr marL="11481" marR="11481" marT="11481" marB="0" anchor="b"/>
                </a:tc>
                <a:tc>
                  <a:txBody>
                    <a:bodyPr/>
                    <a:lstStyle/>
                    <a:p>
                      <a:pPr algn="r" fontAlgn="b"/>
                      <a:r>
                        <a:rPr lang="en-US" sz="1600" u="none" strike="noStrike" dirty="0">
                          <a:effectLst/>
                        </a:rPr>
                        <a:t>1245 MB/s</a:t>
                      </a:r>
                      <a:endParaRPr lang="en-US" sz="1600" b="0" i="0" u="none" strike="noStrike" dirty="0">
                        <a:solidFill>
                          <a:srgbClr val="000000"/>
                        </a:solidFill>
                        <a:effectLst/>
                        <a:latin typeface="Calibri" panose="020F0502020204030204" pitchFamily="34" charset="0"/>
                      </a:endParaRPr>
                    </a:p>
                  </a:txBody>
                  <a:tcPr marL="11481" marR="11481" marT="11481" marB="0" anchor="b"/>
                </a:tc>
                <a:extLst>
                  <a:ext uri="{0D108BD9-81ED-4DB2-BD59-A6C34878D82A}">
                    <a16:rowId xmlns="" xmlns:a16="http://schemas.microsoft.com/office/drawing/2014/main" val="2986887988"/>
                  </a:ext>
                </a:extLst>
              </a:tr>
            </a:tbl>
          </a:graphicData>
        </a:graphic>
      </p:graphicFrame>
    </p:spTree>
    <p:extLst>
      <p:ext uri="{BB962C8B-B14F-4D97-AF65-F5344CB8AC3E}">
        <p14:creationId xmlns="" xmlns:p14="http://schemas.microsoft.com/office/powerpoint/2010/main" val="8243537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ChangeArrowheads="1"/>
          </p:cNvSpPr>
          <p:nvPr/>
        </p:nvSpPr>
        <p:spPr bwMode="auto">
          <a:xfrm>
            <a:off x="3" y="-184667"/>
            <a:ext cx="184731" cy="369332"/>
          </a:xfrm>
          <a:prstGeom prst="rect">
            <a:avLst/>
          </a:prstGeom>
          <a:noFill/>
          <a:ln w="9525">
            <a:noFill/>
            <a:miter lim="800000"/>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269" name="Rectangle 6"/>
          <p:cNvSpPr>
            <a:spLocks noChangeArrowheads="1"/>
          </p:cNvSpPr>
          <p:nvPr/>
        </p:nvSpPr>
        <p:spPr bwMode="auto">
          <a:xfrm>
            <a:off x="3" y="-184667"/>
            <a:ext cx="184731" cy="369332"/>
          </a:xfrm>
          <a:prstGeom prst="rect">
            <a:avLst/>
          </a:prstGeom>
          <a:noFill/>
          <a:ln w="9525">
            <a:noFill/>
            <a:miter lim="800000"/>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Title 2"/>
          <p:cNvSpPr txBox="1"/>
          <p:nvPr/>
        </p:nvSpPr>
        <p:spPr bwMode="auto">
          <a:xfrm>
            <a:off x="21876" y="28550"/>
            <a:ext cx="8218488" cy="603251"/>
          </a:xfrm>
          <a:prstGeom prst="rect">
            <a:avLst/>
          </a:prstGeom>
        </p:spPr>
        <p:txBody>
          <a:bodyPr anchor="ctr"/>
          <a:lstStyle>
            <a:defPPr>
              <a:defRPr lang="zh-CN"/>
            </a:defPPr>
            <a:lvl1pPr lvl="0" eaLnBrk="0" hangingPunct="0">
              <a:defRPr kumimoji="0" sz="2400" b="1" i="0" u="none" strike="noStrike" cap="none" spc="0" normalizeH="0" baseline="0">
                <a:ln>
                  <a:noFill/>
                </a:ln>
                <a:solidFill>
                  <a:prstClr val="white"/>
                </a:solidFill>
                <a:effectLst/>
                <a:uLnTx/>
                <a:uFillTx/>
                <a:latin typeface="微软雅黑" pitchFamily="34" charset="-122"/>
                <a:ea typeface="微软雅黑" pitchFamily="34" charset="-122"/>
              </a:defRPr>
            </a:lvl1pPr>
            <a:lvl2pPr algn="ctr" eaLnBrk="0" hangingPunct="0">
              <a:defRPr kumimoji="1" sz="4400">
                <a:latin typeface="Calibri" pitchFamily="34" charset="0"/>
                <a:ea typeface="宋体" pitchFamily="2" charset="-122"/>
              </a:defRPr>
            </a:lvl2pPr>
            <a:lvl3pPr algn="ctr" eaLnBrk="0" hangingPunct="0">
              <a:defRPr kumimoji="1" sz="4400">
                <a:latin typeface="Calibri" pitchFamily="34" charset="0"/>
                <a:ea typeface="宋体" pitchFamily="2" charset="-122"/>
              </a:defRPr>
            </a:lvl3pPr>
            <a:lvl4pPr algn="ctr" eaLnBrk="0" hangingPunct="0">
              <a:defRPr kumimoji="1" sz="4400">
                <a:latin typeface="Calibri" pitchFamily="34" charset="0"/>
                <a:ea typeface="宋体" pitchFamily="2" charset="-122"/>
              </a:defRPr>
            </a:lvl4pPr>
            <a:lvl5pPr algn="ctr" eaLnBrk="0" hangingPunct="0">
              <a:defRPr kumimoji="1" sz="4400">
                <a:latin typeface="Calibri" pitchFamily="34" charset="0"/>
                <a:ea typeface="宋体" pitchFamily="2" charset="-122"/>
              </a:defRPr>
            </a:lvl5pPr>
            <a:lvl6pPr marL="457200" algn="ctr" fontAlgn="base">
              <a:spcBef>
                <a:spcPct val="0"/>
              </a:spcBef>
              <a:spcAft>
                <a:spcPct val="0"/>
              </a:spcAft>
              <a:defRPr sz="4400">
                <a:latin typeface="Calibri" pitchFamily="34" charset="0"/>
                <a:ea typeface="宋体" pitchFamily="2" charset="-122"/>
              </a:defRPr>
            </a:lvl6pPr>
            <a:lvl7pPr marL="914400" algn="ctr" fontAlgn="base">
              <a:spcBef>
                <a:spcPct val="0"/>
              </a:spcBef>
              <a:spcAft>
                <a:spcPct val="0"/>
              </a:spcAft>
              <a:defRPr sz="4400">
                <a:latin typeface="Calibri" pitchFamily="34" charset="0"/>
                <a:ea typeface="宋体" pitchFamily="2" charset="-122"/>
              </a:defRPr>
            </a:lvl7pPr>
            <a:lvl8pPr marL="1371600" algn="ctr" fontAlgn="base">
              <a:spcBef>
                <a:spcPct val="0"/>
              </a:spcBef>
              <a:spcAft>
                <a:spcPct val="0"/>
              </a:spcAft>
              <a:defRPr sz="4400">
                <a:latin typeface="Calibri" pitchFamily="34" charset="0"/>
                <a:ea typeface="宋体" pitchFamily="2" charset="-122"/>
              </a:defRPr>
            </a:lvl8pPr>
            <a:lvl9pPr marL="1828800" algn="ctr" fontAlgn="base">
              <a:spcBef>
                <a:spcPct val="0"/>
              </a:spcBef>
              <a:spcAft>
                <a:spcPct val="0"/>
              </a:spcAft>
              <a:defRPr sz="4400">
                <a:latin typeface="Calibri" pitchFamily="34" charset="0"/>
                <a:ea typeface="宋体" pitchFamily="2"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Calibri"/>
              </a:rPr>
              <a:t>高性能网络加速</a:t>
            </a:r>
            <a:endParaRPr kumimoji="0" lang="zh-CN" altLang="en-US"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sp>
        <p:nvSpPr>
          <p:cNvPr id="10" name="矩形 9">
            <a:extLst>
              <a:ext uri="{FF2B5EF4-FFF2-40B4-BE49-F238E27FC236}">
                <a16:creationId xmlns="" xmlns:a16="http://schemas.microsoft.com/office/drawing/2014/main" id="{A12027DB-1683-C643-93B0-1B0E69C748A5}"/>
              </a:ext>
            </a:extLst>
          </p:cNvPr>
          <p:cNvSpPr/>
          <p:nvPr/>
        </p:nvSpPr>
        <p:spPr>
          <a:xfrm>
            <a:off x="1851670" y="3364607"/>
            <a:ext cx="5753731" cy="3449004"/>
          </a:xfrm>
          <a:prstGeom prst="rect">
            <a:avLst/>
          </a:prstGeom>
          <a:noFill/>
          <a:ln>
            <a:solidFill>
              <a:srgbClr val="3623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latin typeface="PingFang SC Medium" panose="020B0400000000000000" pitchFamily="34" charset="-122"/>
              <a:ea typeface="PingFang SC Medium" panose="020B0400000000000000" pitchFamily="34" charset="-122"/>
            </a:endParaRPr>
          </a:p>
        </p:txBody>
      </p:sp>
      <p:sp>
        <p:nvSpPr>
          <p:cNvPr id="12" name="矩形 11">
            <a:extLst>
              <a:ext uri="{FF2B5EF4-FFF2-40B4-BE49-F238E27FC236}">
                <a16:creationId xmlns="" xmlns:a16="http://schemas.microsoft.com/office/drawing/2014/main" id="{143A9282-8F7A-CC4C-80A6-4AA872BA3A6A}"/>
              </a:ext>
            </a:extLst>
          </p:cNvPr>
          <p:cNvSpPr/>
          <p:nvPr/>
        </p:nvSpPr>
        <p:spPr>
          <a:xfrm>
            <a:off x="1829528" y="1422484"/>
            <a:ext cx="5753731" cy="1857218"/>
          </a:xfrm>
          <a:prstGeom prst="rect">
            <a:avLst/>
          </a:prstGeom>
          <a:noFill/>
          <a:ln>
            <a:solidFill>
              <a:srgbClr val="36237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latin typeface="PingFang SC Medium" panose="020B0400000000000000" pitchFamily="34" charset="-122"/>
              <a:ea typeface="PingFang SC Medium" panose="020B0400000000000000" pitchFamily="34" charset="-122"/>
            </a:endParaRPr>
          </a:p>
        </p:txBody>
      </p:sp>
      <p:sp>
        <p:nvSpPr>
          <p:cNvPr id="16" name="TextBox 9">
            <a:extLst>
              <a:ext uri="{FF2B5EF4-FFF2-40B4-BE49-F238E27FC236}">
                <a16:creationId xmlns="" xmlns:a16="http://schemas.microsoft.com/office/drawing/2014/main" id="{96E492D9-71A4-8E40-99C6-8A5931899B9E}"/>
              </a:ext>
            </a:extLst>
          </p:cNvPr>
          <p:cNvSpPr txBox="1"/>
          <p:nvPr/>
        </p:nvSpPr>
        <p:spPr>
          <a:xfrm>
            <a:off x="232474" y="743679"/>
            <a:ext cx="8594026" cy="500141"/>
          </a:xfrm>
          <a:prstGeom prst="rect">
            <a:avLst/>
          </a:prstGeom>
          <a:noFill/>
        </p:spPr>
        <p:txBody>
          <a:bodyPr wrap="square" lIns="68585" tIns="34292" rIns="68585" bIns="34292" rtlCol="0">
            <a:spAutoFit/>
          </a:bodyPr>
          <a:lstStyle/>
          <a:p>
            <a:pPr algn="just"/>
            <a:r>
              <a:rPr lang="zh-CN" altLang="en-US" sz="1400" dirty="0" smtClean="0">
                <a:latin typeface="微软雅黑" pitchFamily="34" charset="-122"/>
                <a:ea typeface="微软雅黑" pitchFamily="34" charset="-122"/>
              </a:rPr>
              <a:t>针对</a:t>
            </a:r>
            <a:r>
              <a:rPr lang="en-US" altLang="zh-CN" sz="1400" dirty="0" smtClean="0">
                <a:latin typeface="微软雅黑" pitchFamily="34" charset="-122"/>
                <a:ea typeface="微软雅黑" pitchFamily="34" charset="-122"/>
              </a:rPr>
              <a:t>AI</a:t>
            </a:r>
            <a:r>
              <a:rPr lang="zh-CN" altLang="en-US" sz="1400" dirty="0" smtClean="0">
                <a:latin typeface="微软雅黑" pitchFamily="34" charset="-122"/>
                <a:ea typeface="微软雅黑" pitchFamily="34" charset="-122"/>
              </a:rPr>
              <a:t>平台训练中传统网络的性能问题，将</a:t>
            </a:r>
            <a:r>
              <a:rPr lang="en-US" altLang="zh-CN" sz="1400" dirty="0" smtClean="0">
                <a:latin typeface="微软雅黑" pitchFamily="34" charset="-122"/>
                <a:ea typeface="微软雅黑" pitchFamily="34" charset="-122"/>
              </a:rPr>
              <a:t>GDR</a:t>
            </a:r>
            <a:r>
              <a:rPr lang="zh-CN" altLang="en-US" sz="1400" dirty="0" smtClean="0">
                <a:latin typeface="微软雅黑" pitchFamily="34" charset="-122"/>
                <a:ea typeface="微软雅黑" pitchFamily="34" charset="-122"/>
              </a:rPr>
              <a:t>、高效多机通信模型等特性应用在</a:t>
            </a:r>
            <a:r>
              <a:rPr lang="en-US" altLang="zh-CN" sz="1400" dirty="0" err="1" smtClean="0">
                <a:latin typeface="微软雅黑" pitchFamily="34" charset="-122"/>
                <a:ea typeface="微软雅黑" pitchFamily="34" charset="-122"/>
              </a:rPr>
              <a:t>TensorFlow</a:t>
            </a:r>
            <a:r>
              <a:rPr lang="zh-CN" altLang="en-US" sz="1400" dirty="0" smtClean="0">
                <a:latin typeface="微软雅黑" pitchFamily="34" charset="-122"/>
                <a:ea typeface="微软雅黑" pitchFamily="34" charset="-122"/>
              </a:rPr>
              <a:t>框架，进而消除分布式训练集群通信瓶颈保证集群大规模横向扩展的线性加速比，主要技术与星云 </a:t>
            </a:r>
            <a:r>
              <a:rPr lang="en-US" altLang="zh-CN" sz="1400" dirty="0" smtClean="0">
                <a:latin typeface="微软雅黑" pitchFamily="34" charset="-122"/>
                <a:ea typeface="微软雅黑" pitchFamily="34" charset="-122"/>
              </a:rPr>
              <a:t>CLUSTAR</a:t>
            </a:r>
            <a:r>
              <a:rPr lang="zh-CN" altLang="en-US" sz="1400" dirty="0" smtClean="0">
                <a:latin typeface="微软雅黑" pitchFamily="34" charset="-122"/>
                <a:ea typeface="微软雅黑" pitchFamily="34" charset="-122"/>
              </a:rPr>
              <a:t>合作。</a:t>
            </a:r>
            <a:endParaRPr lang="en-US" altLang="zh-CN" sz="1400" dirty="0">
              <a:latin typeface="微软雅黑" pitchFamily="34" charset="-122"/>
              <a:ea typeface="微软雅黑" pitchFamily="34" charset="-122"/>
            </a:endParaRPr>
          </a:p>
        </p:txBody>
      </p:sp>
      <p:sp>
        <p:nvSpPr>
          <p:cNvPr id="22" name="TextBox 4">
            <a:extLst>
              <a:ext uri="{FF2B5EF4-FFF2-40B4-BE49-F238E27FC236}">
                <a16:creationId xmlns="" xmlns:a16="http://schemas.microsoft.com/office/drawing/2014/main" id="{26AB19AC-4622-824A-8502-5217B2E72D0F}"/>
              </a:ext>
            </a:extLst>
          </p:cNvPr>
          <p:cNvSpPr txBox="1"/>
          <p:nvPr/>
        </p:nvSpPr>
        <p:spPr>
          <a:xfrm>
            <a:off x="2965607" y="1388673"/>
            <a:ext cx="3750011" cy="246221"/>
          </a:xfrm>
          <a:prstGeom prst="rect">
            <a:avLst/>
          </a:prstGeom>
          <a:noFill/>
          <a:ln>
            <a:noFill/>
          </a:ln>
        </p:spPr>
        <p:txBody>
          <a:bodyPr wrap="square" rtlCol="0">
            <a:spAutoFit/>
          </a:bodyPr>
          <a:lstStyle/>
          <a:p>
            <a:r>
              <a:rPr lang="en-US" altLang="zh-CN" sz="1000" dirty="0">
                <a:solidFill>
                  <a:srgbClr val="36237C"/>
                </a:solidFill>
                <a:latin typeface="PingFang SC Medium" panose="020B0400000000000000" pitchFamily="34" charset="-122"/>
                <a:ea typeface="PingFang SC Medium" panose="020B0400000000000000" pitchFamily="34" charset="-122"/>
              </a:rPr>
              <a:t>Zero</a:t>
            </a:r>
            <a:r>
              <a:rPr lang="zh-CN" altLang="en-US" sz="1000" dirty="0">
                <a:solidFill>
                  <a:srgbClr val="36237C"/>
                </a:solidFill>
                <a:latin typeface="PingFang SC Medium" panose="020B0400000000000000" pitchFamily="34" charset="-122"/>
                <a:ea typeface="PingFang SC Medium" panose="020B0400000000000000" pitchFamily="34" charset="-122"/>
              </a:rPr>
              <a:t> </a:t>
            </a:r>
            <a:r>
              <a:rPr lang="en-US" altLang="zh-CN" sz="1000" dirty="0">
                <a:solidFill>
                  <a:srgbClr val="36237C"/>
                </a:solidFill>
                <a:latin typeface="PingFang SC Medium" panose="020B0400000000000000" pitchFamily="34" charset="-122"/>
                <a:ea typeface="PingFang SC Medium" panose="020B0400000000000000" pitchFamily="34" charset="-122"/>
              </a:rPr>
              <a:t>Copy</a:t>
            </a:r>
            <a:r>
              <a:rPr lang="zh-CN" altLang="en-US" sz="1000" dirty="0">
                <a:solidFill>
                  <a:srgbClr val="36237C"/>
                </a:solidFill>
                <a:latin typeface="PingFang SC Medium" panose="020B0400000000000000" pitchFamily="34" charset="-122"/>
                <a:ea typeface="PingFang SC Medium" panose="020B0400000000000000" pitchFamily="34" charset="-122"/>
              </a:rPr>
              <a:t>：通过</a:t>
            </a:r>
            <a:r>
              <a:rPr lang="en-US" altLang="zh-CN" sz="1000" dirty="0">
                <a:solidFill>
                  <a:srgbClr val="36237C"/>
                </a:solidFill>
                <a:latin typeface="PingFang SC Medium" panose="020B0400000000000000" pitchFamily="34" charset="-122"/>
                <a:ea typeface="PingFang SC Medium" panose="020B0400000000000000" pitchFamily="34" charset="-122"/>
              </a:rPr>
              <a:t>PreAllocate</a:t>
            </a:r>
            <a:r>
              <a:rPr lang="zh-CN" altLang="en-US" sz="1000" dirty="0">
                <a:solidFill>
                  <a:srgbClr val="36237C"/>
                </a:solidFill>
                <a:latin typeface="PingFang SC Medium" panose="020B0400000000000000" pitchFamily="34" charset="-122"/>
                <a:ea typeface="PingFang SC Medium" panose="020B0400000000000000" pitchFamily="34" charset="-122"/>
              </a:rPr>
              <a:t>显存避免显存到网卡的拷贝开销</a:t>
            </a:r>
          </a:p>
        </p:txBody>
      </p:sp>
      <p:pic>
        <p:nvPicPr>
          <p:cNvPr id="23" name="图片 22">
            <a:extLst>
              <a:ext uri="{FF2B5EF4-FFF2-40B4-BE49-F238E27FC236}">
                <a16:creationId xmlns="" xmlns:a16="http://schemas.microsoft.com/office/drawing/2014/main" id="{1880EAC4-540D-FF43-96C3-EE76976734D6}"/>
              </a:ext>
            </a:extLst>
          </p:cNvPr>
          <p:cNvPicPr>
            <a:picLocks noChangeAspect="1"/>
          </p:cNvPicPr>
          <p:nvPr/>
        </p:nvPicPr>
        <p:blipFill>
          <a:blip r:embed="rId3"/>
          <a:stretch>
            <a:fillRect/>
          </a:stretch>
        </p:blipFill>
        <p:spPr>
          <a:xfrm>
            <a:off x="2145840" y="1595859"/>
            <a:ext cx="5074257" cy="1609176"/>
          </a:xfrm>
          <a:prstGeom prst="rect">
            <a:avLst/>
          </a:prstGeom>
        </p:spPr>
      </p:pic>
      <p:grpSp>
        <p:nvGrpSpPr>
          <p:cNvPr id="29" name="组合 28">
            <a:extLst>
              <a:ext uri="{FF2B5EF4-FFF2-40B4-BE49-F238E27FC236}">
                <a16:creationId xmlns="" xmlns:a16="http://schemas.microsoft.com/office/drawing/2014/main" id="{EA1460A9-0BBD-7246-B097-425B5B47D741}"/>
              </a:ext>
            </a:extLst>
          </p:cNvPr>
          <p:cNvGrpSpPr/>
          <p:nvPr/>
        </p:nvGrpSpPr>
        <p:grpSpPr>
          <a:xfrm>
            <a:off x="625137" y="1970159"/>
            <a:ext cx="829733" cy="943879"/>
            <a:chOff x="3176680" y="1465798"/>
            <a:chExt cx="6306341" cy="369332"/>
          </a:xfrm>
          <a:solidFill>
            <a:schemeClr val="accent5">
              <a:lumMod val="75000"/>
            </a:schemeClr>
          </a:solidFill>
          <a:effectLst/>
        </p:grpSpPr>
        <p:sp>
          <p:nvSpPr>
            <p:cNvPr id="30" name="矩形 29">
              <a:extLst>
                <a:ext uri="{FF2B5EF4-FFF2-40B4-BE49-F238E27FC236}">
                  <a16:creationId xmlns="" xmlns:a16="http://schemas.microsoft.com/office/drawing/2014/main" id="{9FC5521D-CE87-384A-A962-881129AD93D3}"/>
                </a:ext>
              </a:extLst>
            </p:cNvPr>
            <p:cNvSpPr/>
            <p:nvPr/>
          </p:nvSpPr>
          <p:spPr bwMode="auto">
            <a:xfrm>
              <a:off x="3176680" y="1465798"/>
              <a:ext cx="6306341" cy="369332"/>
            </a:xfrm>
            <a:prstGeom prst="rect">
              <a:avLst/>
            </a:prstGeom>
            <a:grpFill/>
            <a:ln w="3810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algn="ctr" fontAlgn="base">
                <a:spcBef>
                  <a:spcPct val="0"/>
                </a:spcBef>
                <a:spcAft>
                  <a:spcPct val="0"/>
                </a:spcAft>
              </a:pPr>
              <a:endParaRPr lang="zh-CN" altLang="en-US" sz="1400" dirty="0">
                <a:latin typeface="PingFang SC Medium" panose="020B0400000000000000" pitchFamily="34" charset="-122"/>
                <a:ea typeface="PingFang SC Medium" panose="020B0400000000000000" pitchFamily="34" charset="-122"/>
              </a:endParaRPr>
            </a:p>
          </p:txBody>
        </p:sp>
        <p:sp>
          <p:nvSpPr>
            <p:cNvPr id="31" name="TextBox 4">
              <a:extLst>
                <a:ext uri="{FF2B5EF4-FFF2-40B4-BE49-F238E27FC236}">
                  <a16:creationId xmlns="" xmlns:a16="http://schemas.microsoft.com/office/drawing/2014/main" id="{EB59A0B4-CAFB-CA42-AD40-2F4260EC1479}"/>
                </a:ext>
              </a:extLst>
            </p:cNvPr>
            <p:cNvSpPr txBox="1"/>
            <p:nvPr/>
          </p:nvSpPr>
          <p:spPr>
            <a:xfrm>
              <a:off x="3691435" y="1500687"/>
              <a:ext cx="5688630" cy="325162"/>
            </a:xfrm>
            <a:prstGeom prst="rect">
              <a:avLst/>
            </a:prstGeom>
            <a:grpFill/>
            <a:ln>
              <a:noFill/>
            </a:ln>
          </p:spPr>
          <p:txBody>
            <a:bodyPr wrap="square" rtlCol="0">
              <a:spAutoFit/>
            </a:bodyPr>
            <a:lstStyle/>
            <a:p>
              <a:r>
                <a:rPr lang="en-US" altLang="zh-CN" sz="1200" dirty="0">
                  <a:solidFill>
                    <a:schemeClr val="bg1"/>
                  </a:solidFill>
                  <a:latin typeface="PingFang SC Medium" panose="020B0400000000000000" pitchFamily="34" charset="-122"/>
                  <a:ea typeface="PingFang SC Medium" panose="020B0400000000000000" pitchFamily="34" charset="-122"/>
                </a:rPr>
                <a:t>GDR</a:t>
              </a:r>
              <a:r>
                <a:rPr lang="zh-CN" altLang="en-US" sz="1200" dirty="0">
                  <a:solidFill>
                    <a:schemeClr val="bg1"/>
                  </a:solidFill>
                  <a:latin typeface="PingFang SC Medium" panose="020B0400000000000000" pitchFamily="34" charset="-122"/>
                  <a:ea typeface="PingFang SC Medium" panose="020B0400000000000000" pitchFamily="34" charset="-122"/>
                </a:rPr>
                <a:t>：</a:t>
              </a:r>
              <a:r>
                <a:rPr lang="en-US" altLang="zh-CN" sz="1200" dirty="0">
                  <a:solidFill>
                    <a:schemeClr val="bg1"/>
                  </a:solidFill>
                  <a:latin typeface="PingFang SC Medium" panose="020B0400000000000000" pitchFamily="34" charset="-122"/>
                  <a:ea typeface="PingFang SC Medium" panose="020B0400000000000000" pitchFamily="34" charset="-122"/>
                </a:rPr>
                <a:t>GPU</a:t>
              </a:r>
              <a:r>
                <a:rPr lang="zh-CN" altLang="en-US" sz="1200" dirty="0">
                  <a:solidFill>
                    <a:schemeClr val="bg1"/>
                  </a:solidFill>
                  <a:latin typeface="PingFang SC Medium" panose="020B0400000000000000" pitchFamily="34" charset="-122"/>
                  <a:ea typeface="PingFang SC Medium" panose="020B0400000000000000" pitchFamily="34" charset="-122"/>
                </a:rPr>
                <a:t> </a:t>
              </a:r>
              <a:r>
                <a:rPr lang="en-US" altLang="zh-CN" sz="1200" dirty="0">
                  <a:solidFill>
                    <a:schemeClr val="bg1"/>
                  </a:solidFill>
                  <a:latin typeface="PingFang SC Medium" panose="020B0400000000000000" pitchFamily="34" charset="-122"/>
                  <a:ea typeface="PingFang SC Medium" panose="020B0400000000000000" pitchFamily="34" charset="-122"/>
                </a:rPr>
                <a:t>Direct</a:t>
              </a:r>
              <a:r>
                <a:rPr lang="zh-CN" altLang="en-US" sz="1200" dirty="0">
                  <a:solidFill>
                    <a:schemeClr val="bg1"/>
                  </a:solidFill>
                  <a:latin typeface="PingFang SC Medium" panose="020B0400000000000000" pitchFamily="34" charset="-122"/>
                  <a:ea typeface="PingFang SC Medium" panose="020B0400000000000000" pitchFamily="34" charset="-122"/>
                </a:rPr>
                <a:t> </a:t>
              </a:r>
              <a:r>
                <a:rPr lang="en-US" altLang="zh-CN" sz="1200" dirty="0">
                  <a:solidFill>
                    <a:schemeClr val="bg1"/>
                  </a:solidFill>
                  <a:latin typeface="PingFang SC Medium" panose="020B0400000000000000" pitchFamily="34" charset="-122"/>
                  <a:ea typeface="PingFang SC Medium" panose="020B0400000000000000" pitchFamily="34" charset="-122"/>
                </a:rPr>
                <a:t>RDMA</a:t>
              </a:r>
            </a:p>
          </p:txBody>
        </p:sp>
      </p:grpSp>
      <p:sp>
        <p:nvSpPr>
          <p:cNvPr id="32" name="文本框 8">
            <a:extLst>
              <a:ext uri="{FF2B5EF4-FFF2-40B4-BE49-F238E27FC236}">
                <a16:creationId xmlns="" xmlns:a16="http://schemas.microsoft.com/office/drawing/2014/main" id="{B0D0C94A-C073-F743-9417-0237B3CB79E6}"/>
              </a:ext>
            </a:extLst>
          </p:cNvPr>
          <p:cNvSpPr txBox="1"/>
          <p:nvPr/>
        </p:nvSpPr>
        <p:spPr>
          <a:xfrm>
            <a:off x="7696248" y="3610317"/>
            <a:ext cx="184731" cy="369332"/>
          </a:xfrm>
          <a:prstGeom prst="rect">
            <a:avLst/>
          </a:prstGeom>
          <a:noFill/>
        </p:spPr>
        <p:txBody>
          <a:bodyPr wrap="none" rtlCol="0">
            <a:spAutoFit/>
          </a:bodyPr>
          <a:lstStyle/>
          <a:p>
            <a:endParaRPr kumimoji="1" lang="zh-CN" altLang="en-US" dirty="0">
              <a:latin typeface="PingFang SC Medium" panose="020B0400000000000000" pitchFamily="34" charset="-122"/>
              <a:ea typeface="PingFang SC Medium" panose="020B0400000000000000" pitchFamily="34" charset="-122"/>
            </a:endParaRPr>
          </a:p>
        </p:txBody>
      </p:sp>
      <p:grpSp>
        <p:nvGrpSpPr>
          <p:cNvPr id="33" name="组合 32">
            <a:extLst>
              <a:ext uri="{FF2B5EF4-FFF2-40B4-BE49-F238E27FC236}">
                <a16:creationId xmlns="" xmlns:a16="http://schemas.microsoft.com/office/drawing/2014/main" id="{E65F4A30-7D54-B746-ABFA-C901152B0F03}"/>
              </a:ext>
            </a:extLst>
          </p:cNvPr>
          <p:cNvGrpSpPr>
            <a:grpSpLocks noChangeAspect="1"/>
          </p:cNvGrpSpPr>
          <p:nvPr/>
        </p:nvGrpSpPr>
        <p:grpSpPr>
          <a:xfrm>
            <a:off x="3945473" y="3375662"/>
            <a:ext cx="1607901" cy="718465"/>
            <a:chOff x="5530275" y="2207718"/>
            <a:chExt cx="3023200" cy="1350870"/>
          </a:xfrm>
        </p:grpSpPr>
        <p:sp>
          <p:nvSpPr>
            <p:cNvPr id="34" name="椭圆 33">
              <a:extLst>
                <a:ext uri="{FF2B5EF4-FFF2-40B4-BE49-F238E27FC236}">
                  <a16:creationId xmlns="" xmlns:a16="http://schemas.microsoft.com/office/drawing/2014/main" id="{B74F37ED-BB56-0B4F-B6AF-CA82F623647D}"/>
                </a:ext>
              </a:extLst>
            </p:cNvPr>
            <p:cNvSpPr>
              <a:spLocks noChangeAspect="1"/>
            </p:cNvSpPr>
            <p:nvPr/>
          </p:nvSpPr>
          <p:spPr>
            <a:xfrm>
              <a:off x="6376973" y="2207718"/>
              <a:ext cx="408065" cy="414766"/>
            </a:xfrm>
            <a:prstGeom prst="ellipse">
              <a:avLst/>
            </a:prstGeom>
            <a:solidFill>
              <a:srgbClr val="E200C4"/>
            </a:soli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latin typeface="PingFang SC Medium" panose="020B0400000000000000" pitchFamily="34" charset="-122"/>
                  <a:ea typeface="PingFang SC Medium" panose="020B0400000000000000" pitchFamily="34" charset="-122"/>
                </a:rPr>
                <a:t>PS</a:t>
              </a:r>
              <a:endParaRPr lang="zh-CN" altLang="en-US" sz="1000" dirty="0">
                <a:latin typeface="PingFang SC Medium" panose="020B0400000000000000" pitchFamily="34" charset="-122"/>
                <a:ea typeface="PingFang SC Medium" panose="020B0400000000000000" pitchFamily="34" charset="-122"/>
              </a:endParaRPr>
            </a:p>
          </p:txBody>
        </p:sp>
        <p:sp>
          <p:nvSpPr>
            <p:cNvPr id="35" name="椭圆 34">
              <a:extLst>
                <a:ext uri="{FF2B5EF4-FFF2-40B4-BE49-F238E27FC236}">
                  <a16:creationId xmlns="" xmlns:a16="http://schemas.microsoft.com/office/drawing/2014/main" id="{C6D8B63D-D9E2-1C49-AF02-CCC777E941E8}"/>
                </a:ext>
              </a:extLst>
            </p:cNvPr>
            <p:cNvSpPr>
              <a:spLocks noChangeAspect="1"/>
            </p:cNvSpPr>
            <p:nvPr/>
          </p:nvSpPr>
          <p:spPr>
            <a:xfrm>
              <a:off x="6376973" y="3143822"/>
              <a:ext cx="408065" cy="414766"/>
            </a:xfrm>
            <a:prstGeom prst="ellipse">
              <a:avLst/>
            </a:prstGeom>
            <a:solidFill>
              <a:srgbClr val="00C1F7"/>
            </a:soli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latin typeface="PingFang SC Medium" panose="020B0400000000000000" pitchFamily="34" charset="-122"/>
                  <a:ea typeface="PingFang SC Medium" panose="020B0400000000000000" pitchFamily="34" charset="-122"/>
                </a:rPr>
                <a:t>W</a:t>
              </a:r>
              <a:endParaRPr lang="zh-CN" altLang="en-US" sz="1000" dirty="0">
                <a:latin typeface="PingFang SC Medium" panose="020B0400000000000000" pitchFamily="34" charset="-122"/>
                <a:ea typeface="PingFang SC Medium" panose="020B0400000000000000" pitchFamily="34" charset="-122"/>
              </a:endParaRPr>
            </a:p>
          </p:txBody>
        </p:sp>
        <p:sp>
          <p:nvSpPr>
            <p:cNvPr id="36" name="椭圆 35">
              <a:extLst>
                <a:ext uri="{FF2B5EF4-FFF2-40B4-BE49-F238E27FC236}">
                  <a16:creationId xmlns="" xmlns:a16="http://schemas.microsoft.com/office/drawing/2014/main" id="{D968C26E-82AB-344C-89F5-2332C7BFB5DD}"/>
                </a:ext>
              </a:extLst>
            </p:cNvPr>
            <p:cNvSpPr>
              <a:spLocks noChangeAspect="1"/>
            </p:cNvSpPr>
            <p:nvPr/>
          </p:nvSpPr>
          <p:spPr>
            <a:xfrm>
              <a:off x="7239900" y="2207718"/>
              <a:ext cx="408065" cy="414766"/>
            </a:xfrm>
            <a:prstGeom prst="ellipse">
              <a:avLst/>
            </a:prstGeom>
            <a:solidFill>
              <a:srgbClr val="E200C4"/>
            </a:soli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latin typeface="PingFang SC Medium" panose="020B0400000000000000" pitchFamily="34" charset="-122"/>
                  <a:ea typeface="PingFang SC Medium" panose="020B0400000000000000" pitchFamily="34" charset="-122"/>
                </a:rPr>
                <a:t>PS</a:t>
              </a:r>
              <a:endParaRPr lang="zh-CN" altLang="en-US" sz="1000" dirty="0">
                <a:latin typeface="PingFang SC Medium" panose="020B0400000000000000" pitchFamily="34" charset="-122"/>
                <a:ea typeface="PingFang SC Medium" panose="020B0400000000000000" pitchFamily="34" charset="-122"/>
              </a:endParaRPr>
            </a:p>
          </p:txBody>
        </p:sp>
        <p:sp>
          <p:nvSpPr>
            <p:cNvPr id="37" name="椭圆 36">
              <a:extLst>
                <a:ext uri="{FF2B5EF4-FFF2-40B4-BE49-F238E27FC236}">
                  <a16:creationId xmlns="" xmlns:a16="http://schemas.microsoft.com/office/drawing/2014/main" id="{2906AF98-0F82-A842-924C-E3014AE7EF43}"/>
                </a:ext>
              </a:extLst>
            </p:cNvPr>
            <p:cNvSpPr>
              <a:spLocks noChangeAspect="1"/>
            </p:cNvSpPr>
            <p:nvPr/>
          </p:nvSpPr>
          <p:spPr>
            <a:xfrm>
              <a:off x="7239900" y="3143822"/>
              <a:ext cx="408065" cy="414766"/>
            </a:xfrm>
            <a:prstGeom prst="ellipse">
              <a:avLst/>
            </a:prstGeom>
            <a:solidFill>
              <a:srgbClr val="00C1F7"/>
            </a:soli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latin typeface="PingFang SC Medium" panose="020B0400000000000000" pitchFamily="34" charset="-122"/>
                  <a:ea typeface="PingFang SC Medium" panose="020B0400000000000000" pitchFamily="34" charset="-122"/>
                </a:rPr>
                <a:t>W</a:t>
              </a:r>
              <a:endParaRPr lang="zh-CN" altLang="en-US" sz="1000" dirty="0">
                <a:latin typeface="PingFang SC Medium" panose="020B0400000000000000" pitchFamily="34" charset="-122"/>
                <a:ea typeface="PingFang SC Medium" panose="020B0400000000000000" pitchFamily="34" charset="-122"/>
              </a:endParaRPr>
            </a:p>
          </p:txBody>
        </p:sp>
        <p:sp>
          <p:nvSpPr>
            <p:cNvPr id="38" name="椭圆 37">
              <a:extLst>
                <a:ext uri="{FF2B5EF4-FFF2-40B4-BE49-F238E27FC236}">
                  <a16:creationId xmlns="" xmlns:a16="http://schemas.microsoft.com/office/drawing/2014/main" id="{E83B493A-7026-784C-822B-A334F0DC69FE}"/>
                </a:ext>
              </a:extLst>
            </p:cNvPr>
            <p:cNvSpPr>
              <a:spLocks noChangeAspect="1"/>
            </p:cNvSpPr>
            <p:nvPr/>
          </p:nvSpPr>
          <p:spPr>
            <a:xfrm>
              <a:off x="8145410" y="3143822"/>
              <a:ext cx="408065" cy="414766"/>
            </a:xfrm>
            <a:prstGeom prst="ellipse">
              <a:avLst/>
            </a:prstGeom>
            <a:solidFill>
              <a:srgbClr val="00C1F7"/>
            </a:soli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latin typeface="PingFang SC Medium" panose="020B0400000000000000" pitchFamily="34" charset="-122"/>
                  <a:ea typeface="PingFang SC Medium" panose="020B0400000000000000" pitchFamily="34" charset="-122"/>
                </a:rPr>
                <a:t>W</a:t>
              </a:r>
              <a:endParaRPr lang="zh-CN" altLang="en-US" sz="1000" dirty="0">
                <a:latin typeface="PingFang SC Medium" panose="020B0400000000000000" pitchFamily="34" charset="-122"/>
                <a:ea typeface="PingFang SC Medium" panose="020B0400000000000000" pitchFamily="34" charset="-122"/>
              </a:endParaRPr>
            </a:p>
          </p:txBody>
        </p:sp>
        <p:sp>
          <p:nvSpPr>
            <p:cNvPr id="39" name="椭圆 38">
              <a:extLst>
                <a:ext uri="{FF2B5EF4-FFF2-40B4-BE49-F238E27FC236}">
                  <a16:creationId xmlns="" xmlns:a16="http://schemas.microsoft.com/office/drawing/2014/main" id="{C82E2ED2-38F5-2449-A21A-36E9051AED75}"/>
                </a:ext>
              </a:extLst>
            </p:cNvPr>
            <p:cNvSpPr>
              <a:spLocks noChangeAspect="1"/>
            </p:cNvSpPr>
            <p:nvPr/>
          </p:nvSpPr>
          <p:spPr>
            <a:xfrm>
              <a:off x="5530275" y="3143822"/>
              <a:ext cx="408065" cy="414766"/>
            </a:xfrm>
            <a:prstGeom prst="ellipse">
              <a:avLst/>
            </a:prstGeom>
            <a:solidFill>
              <a:srgbClr val="00C1F7"/>
            </a:solidFill>
            <a:ln w="127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000" dirty="0">
                  <a:latin typeface="PingFang SC Medium" panose="020B0400000000000000" pitchFamily="34" charset="-122"/>
                  <a:ea typeface="PingFang SC Medium" panose="020B0400000000000000" pitchFamily="34" charset="-122"/>
                </a:rPr>
                <a:t>W</a:t>
              </a:r>
              <a:endParaRPr lang="zh-CN" altLang="en-US" sz="1000" dirty="0">
                <a:latin typeface="PingFang SC Medium" panose="020B0400000000000000" pitchFamily="34" charset="-122"/>
                <a:ea typeface="PingFang SC Medium" panose="020B0400000000000000" pitchFamily="34" charset="-122"/>
              </a:endParaRPr>
            </a:p>
          </p:txBody>
        </p:sp>
        <p:cxnSp>
          <p:nvCxnSpPr>
            <p:cNvPr id="40" name="直接连接符 20">
              <a:extLst>
                <a:ext uri="{FF2B5EF4-FFF2-40B4-BE49-F238E27FC236}">
                  <a16:creationId xmlns="" xmlns:a16="http://schemas.microsoft.com/office/drawing/2014/main" id="{6DC42D62-CDFF-8E4C-B176-CEA3FC3E6E5E}"/>
                </a:ext>
              </a:extLst>
            </p:cNvPr>
            <p:cNvCxnSpPr>
              <a:stCxn id="39" idx="0"/>
              <a:endCxn id="34" idx="4"/>
            </p:cNvCxnSpPr>
            <p:nvPr/>
          </p:nvCxnSpPr>
          <p:spPr>
            <a:xfrm flipV="1">
              <a:off x="5734308" y="2622484"/>
              <a:ext cx="846698" cy="521338"/>
            </a:xfrm>
            <a:prstGeom prst="line">
              <a:avLst/>
            </a:prstGeom>
            <a:ln w="12700" cmpd="sng">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20">
              <a:extLst>
                <a:ext uri="{FF2B5EF4-FFF2-40B4-BE49-F238E27FC236}">
                  <a16:creationId xmlns="" xmlns:a16="http://schemas.microsoft.com/office/drawing/2014/main" id="{AFF42F5D-9A02-C046-B4C8-F47837D2D7C6}"/>
                </a:ext>
              </a:extLst>
            </p:cNvPr>
            <p:cNvCxnSpPr>
              <a:stCxn id="39" idx="0"/>
              <a:endCxn id="36" idx="4"/>
            </p:cNvCxnSpPr>
            <p:nvPr/>
          </p:nvCxnSpPr>
          <p:spPr>
            <a:xfrm flipV="1">
              <a:off x="5734308" y="2622484"/>
              <a:ext cx="1709625" cy="521338"/>
            </a:xfrm>
            <a:prstGeom prst="line">
              <a:avLst/>
            </a:prstGeom>
            <a:ln w="12700" cmpd="sng">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20">
              <a:extLst>
                <a:ext uri="{FF2B5EF4-FFF2-40B4-BE49-F238E27FC236}">
                  <a16:creationId xmlns="" xmlns:a16="http://schemas.microsoft.com/office/drawing/2014/main" id="{5B27ABBC-3D42-2942-8309-423B630AA809}"/>
                </a:ext>
              </a:extLst>
            </p:cNvPr>
            <p:cNvCxnSpPr>
              <a:stCxn id="35" idx="0"/>
              <a:endCxn id="34" idx="4"/>
            </p:cNvCxnSpPr>
            <p:nvPr/>
          </p:nvCxnSpPr>
          <p:spPr>
            <a:xfrm flipV="1">
              <a:off x="6581005" y="2622484"/>
              <a:ext cx="0" cy="521338"/>
            </a:xfrm>
            <a:prstGeom prst="line">
              <a:avLst/>
            </a:prstGeom>
            <a:ln w="12700" cmpd="sng">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20">
              <a:extLst>
                <a:ext uri="{FF2B5EF4-FFF2-40B4-BE49-F238E27FC236}">
                  <a16:creationId xmlns="" xmlns:a16="http://schemas.microsoft.com/office/drawing/2014/main" id="{30438946-FE70-9A45-BDDA-64AE3FCD1690}"/>
                </a:ext>
              </a:extLst>
            </p:cNvPr>
            <p:cNvCxnSpPr>
              <a:stCxn id="37" idx="0"/>
              <a:endCxn id="34" idx="4"/>
            </p:cNvCxnSpPr>
            <p:nvPr/>
          </p:nvCxnSpPr>
          <p:spPr>
            <a:xfrm flipH="1" flipV="1">
              <a:off x="6581007" y="2622484"/>
              <a:ext cx="862926" cy="521338"/>
            </a:xfrm>
            <a:prstGeom prst="line">
              <a:avLst/>
            </a:prstGeom>
            <a:ln w="12700" cmpd="sng">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20">
              <a:extLst>
                <a:ext uri="{FF2B5EF4-FFF2-40B4-BE49-F238E27FC236}">
                  <a16:creationId xmlns="" xmlns:a16="http://schemas.microsoft.com/office/drawing/2014/main" id="{C658465E-E156-294C-96CE-B6F9DE689791}"/>
                </a:ext>
              </a:extLst>
            </p:cNvPr>
            <p:cNvCxnSpPr>
              <a:stCxn id="37" idx="0"/>
              <a:endCxn id="36" idx="4"/>
            </p:cNvCxnSpPr>
            <p:nvPr/>
          </p:nvCxnSpPr>
          <p:spPr>
            <a:xfrm flipV="1">
              <a:off x="7443933" y="2622484"/>
              <a:ext cx="0" cy="521338"/>
            </a:xfrm>
            <a:prstGeom prst="line">
              <a:avLst/>
            </a:prstGeom>
            <a:ln w="12700" cmpd="sng">
              <a:prstDash val="dash"/>
            </a:ln>
          </p:spPr>
          <p:style>
            <a:lnRef idx="1">
              <a:schemeClr val="accent1"/>
            </a:lnRef>
            <a:fillRef idx="0">
              <a:schemeClr val="accent1"/>
            </a:fillRef>
            <a:effectRef idx="0">
              <a:schemeClr val="accent1"/>
            </a:effectRef>
            <a:fontRef idx="minor">
              <a:schemeClr val="tx1"/>
            </a:fontRef>
          </p:style>
        </p:cxnSp>
        <p:cxnSp>
          <p:nvCxnSpPr>
            <p:cNvPr id="45" name="直接连接符 20">
              <a:extLst>
                <a:ext uri="{FF2B5EF4-FFF2-40B4-BE49-F238E27FC236}">
                  <a16:creationId xmlns="" xmlns:a16="http://schemas.microsoft.com/office/drawing/2014/main" id="{FB7ADDA8-6CF5-8B4F-B5F4-E8CBA47A1C2E}"/>
                </a:ext>
              </a:extLst>
            </p:cNvPr>
            <p:cNvCxnSpPr>
              <a:stCxn id="38" idx="0"/>
              <a:endCxn id="36" idx="4"/>
            </p:cNvCxnSpPr>
            <p:nvPr/>
          </p:nvCxnSpPr>
          <p:spPr>
            <a:xfrm flipH="1" flipV="1">
              <a:off x="7443933" y="2622484"/>
              <a:ext cx="905510" cy="521338"/>
            </a:xfrm>
            <a:prstGeom prst="line">
              <a:avLst/>
            </a:prstGeom>
            <a:ln w="12700" cmpd="sng">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20">
              <a:extLst>
                <a:ext uri="{FF2B5EF4-FFF2-40B4-BE49-F238E27FC236}">
                  <a16:creationId xmlns="" xmlns:a16="http://schemas.microsoft.com/office/drawing/2014/main" id="{74314B3B-5FD3-2E4D-BFC5-385CF7F535F8}"/>
                </a:ext>
              </a:extLst>
            </p:cNvPr>
            <p:cNvCxnSpPr>
              <a:stCxn id="34" idx="4"/>
              <a:endCxn id="38" idx="0"/>
            </p:cNvCxnSpPr>
            <p:nvPr/>
          </p:nvCxnSpPr>
          <p:spPr>
            <a:xfrm>
              <a:off x="6581007" y="2622484"/>
              <a:ext cx="1768437" cy="521338"/>
            </a:xfrm>
            <a:prstGeom prst="line">
              <a:avLst/>
            </a:prstGeom>
            <a:ln w="12700" cmpd="sng">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20">
              <a:extLst>
                <a:ext uri="{FF2B5EF4-FFF2-40B4-BE49-F238E27FC236}">
                  <a16:creationId xmlns="" xmlns:a16="http://schemas.microsoft.com/office/drawing/2014/main" id="{9D4FAADB-4516-7843-845D-7677A8981A48}"/>
                </a:ext>
              </a:extLst>
            </p:cNvPr>
            <p:cNvCxnSpPr>
              <a:stCxn id="35" idx="0"/>
              <a:endCxn id="36" idx="4"/>
            </p:cNvCxnSpPr>
            <p:nvPr/>
          </p:nvCxnSpPr>
          <p:spPr>
            <a:xfrm flipV="1">
              <a:off x="6581007" y="2622484"/>
              <a:ext cx="862926" cy="521338"/>
            </a:xfrm>
            <a:prstGeom prst="line">
              <a:avLst/>
            </a:prstGeom>
            <a:ln w="12700" cmpd="sng">
              <a:prstDash val="dash"/>
            </a:ln>
          </p:spPr>
          <p:style>
            <a:lnRef idx="1">
              <a:schemeClr val="accent1"/>
            </a:lnRef>
            <a:fillRef idx="0">
              <a:schemeClr val="accent1"/>
            </a:fillRef>
            <a:effectRef idx="0">
              <a:schemeClr val="accent1"/>
            </a:effectRef>
            <a:fontRef idx="minor">
              <a:schemeClr val="tx1"/>
            </a:fontRef>
          </p:style>
        </p:cxnSp>
      </p:grpSp>
      <p:pic>
        <p:nvPicPr>
          <p:cNvPr id="48" name="图片 47">
            <a:extLst>
              <a:ext uri="{FF2B5EF4-FFF2-40B4-BE49-F238E27FC236}">
                <a16:creationId xmlns="" xmlns:a16="http://schemas.microsoft.com/office/drawing/2014/main" id="{30A03266-CA58-FE4B-83B6-596DEF5EC87A}"/>
              </a:ext>
            </a:extLst>
          </p:cNvPr>
          <p:cNvPicPr>
            <a:picLocks noChangeAspect="1"/>
          </p:cNvPicPr>
          <p:nvPr/>
        </p:nvPicPr>
        <p:blipFill rotWithShape="1">
          <a:blip r:embed="rId4"/>
          <a:srcRect l="-1" r="968" b="13331"/>
          <a:stretch/>
        </p:blipFill>
        <p:spPr>
          <a:xfrm>
            <a:off x="3595492" y="4111609"/>
            <a:ext cx="3030636" cy="896818"/>
          </a:xfrm>
          <a:prstGeom prst="rect">
            <a:avLst/>
          </a:prstGeom>
        </p:spPr>
      </p:pic>
      <p:sp>
        <p:nvSpPr>
          <p:cNvPr id="49" name="矩形 48">
            <a:extLst>
              <a:ext uri="{FF2B5EF4-FFF2-40B4-BE49-F238E27FC236}">
                <a16:creationId xmlns="" xmlns:a16="http://schemas.microsoft.com/office/drawing/2014/main" id="{5CADA8C1-6E00-9443-97FA-EA2579E6930E}"/>
              </a:ext>
            </a:extLst>
          </p:cNvPr>
          <p:cNvSpPr/>
          <p:nvPr/>
        </p:nvSpPr>
        <p:spPr>
          <a:xfrm>
            <a:off x="3651094" y="4947938"/>
            <a:ext cx="941283" cy="338554"/>
          </a:xfrm>
          <a:prstGeom prst="rect">
            <a:avLst/>
          </a:prstGeom>
        </p:spPr>
        <p:txBody>
          <a:bodyPr wrap="none">
            <a:spAutoFit/>
          </a:bodyPr>
          <a:lstStyle/>
          <a:p>
            <a:r>
              <a:rPr lang="en" altLang="zh-CN" sz="800" dirty="0">
                <a:latin typeface="PingFang SC Medium" panose="020B0400000000000000" pitchFamily="34" charset="-122"/>
                <a:ea typeface="PingFang SC Medium" panose="020B0400000000000000" pitchFamily="34" charset="-122"/>
              </a:rPr>
              <a:t>Intra</a:t>
            </a:r>
            <a:r>
              <a:rPr lang="zh-CN" altLang="en-US" sz="800" dirty="0">
                <a:latin typeface="PingFang SC Medium" panose="020B0400000000000000" pitchFamily="34" charset="-122"/>
                <a:ea typeface="PingFang SC Medium" panose="020B0400000000000000" pitchFamily="34" charset="-122"/>
              </a:rPr>
              <a:t> </a:t>
            </a:r>
            <a:r>
              <a:rPr lang="en-US" altLang="zh-CN" sz="800" dirty="0">
                <a:latin typeface="PingFang SC Medium" panose="020B0400000000000000" pitchFamily="34" charset="-122"/>
                <a:ea typeface="PingFang SC Medium" panose="020B0400000000000000" pitchFamily="34" charset="-122"/>
              </a:rPr>
              <a:t>Ring</a:t>
            </a:r>
            <a:r>
              <a:rPr lang="zh-CN" altLang="en-US" sz="800" dirty="0">
                <a:latin typeface="PingFang SC Medium" panose="020B0400000000000000" pitchFamily="34" charset="-122"/>
                <a:ea typeface="PingFang SC Medium" panose="020B0400000000000000" pitchFamily="34" charset="-122"/>
              </a:rPr>
              <a:t> </a:t>
            </a:r>
            <a:r>
              <a:rPr lang="en-US" altLang="zh-CN" sz="800" dirty="0">
                <a:latin typeface="PingFang SC Medium" panose="020B0400000000000000" pitchFamily="34" charset="-122"/>
                <a:ea typeface="PingFang SC Medium" panose="020B0400000000000000" pitchFamily="34" charset="-122"/>
              </a:rPr>
              <a:t>over</a:t>
            </a:r>
            <a:r>
              <a:rPr lang="zh-CN" altLang="en-US" sz="800" dirty="0">
                <a:latin typeface="PingFang SC Medium" panose="020B0400000000000000" pitchFamily="34" charset="-122"/>
                <a:ea typeface="PingFang SC Medium" panose="020B0400000000000000" pitchFamily="34" charset="-122"/>
              </a:rPr>
              <a:t> </a:t>
            </a:r>
            <a:endParaRPr lang="en-US" altLang="zh-CN" sz="800" dirty="0">
              <a:latin typeface="PingFang SC Medium" panose="020B0400000000000000" pitchFamily="34" charset="-122"/>
              <a:ea typeface="PingFang SC Medium" panose="020B0400000000000000" pitchFamily="34" charset="-122"/>
            </a:endParaRPr>
          </a:p>
          <a:p>
            <a:r>
              <a:rPr lang="en-US" altLang="zh-CN" sz="800" dirty="0">
                <a:latin typeface="PingFang SC Medium" panose="020B0400000000000000" pitchFamily="34" charset="-122"/>
                <a:ea typeface="PingFang SC Medium" panose="020B0400000000000000" pitchFamily="34" charset="-122"/>
              </a:rPr>
              <a:t>PCIE/NVLink</a:t>
            </a:r>
          </a:p>
        </p:txBody>
      </p:sp>
      <p:sp>
        <p:nvSpPr>
          <p:cNvPr id="50" name="矩形 49">
            <a:extLst>
              <a:ext uri="{FF2B5EF4-FFF2-40B4-BE49-F238E27FC236}">
                <a16:creationId xmlns="" xmlns:a16="http://schemas.microsoft.com/office/drawing/2014/main" id="{7D228B61-13BD-6B43-8EE6-74BDCDEDE512}"/>
              </a:ext>
            </a:extLst>
          </p:cNvPr>
          <p:cNvSpPr/>
          <p:nvPr/>
        </p:nvSpPr>
        <p:spPr>
          <a:xfrm>
            <a:off x="4531038" y="5002257"/>
            <a:ext cx="1165704" cy="215444"/>
          </a:xfrm>
          <a:prstGeom prst="rect">
            <a:avLst/>
          </a:prstGeom>
        </p:spPr>
        <p:txBody>
          <a:bodyPr wrap="none">
            <a:spAutoFit/>
          </a:bodyPr>
          <a:lstStyle/>
          <a:p>
            <a:r>
              <a:rPr lang="en" altLang="zh-CN" sz="800" dirty="0">
                <a:latin typeface="PingFang SC Medium" panose="020B0400000000000000" pitchFamily="34" charset="-122"/>
                <a:ea typeface="PingFang SC Medium" panose="020B0400000000000000" pitchFamily="34" charset="-122"/>
              </a:rPr>
              <a:t>Int</a:t>
            </a:r>
            <a:r>
              <a:rPr lang="en-US" altLang="zh-CN" sz="800" dirty="0">
                <a:latin typeface="PingFang SC Medium" panose="020B0400000000000000" pitchFamily="34" charset="-122"/>
                <a:ea typeface="PingFang SC Medium" panose="020B0400000000000000" pitchFamily="34" charset="-122"/>
              </a:rPr>
              <a:t>er</a:t>
            </a:r>
            <a:r>
              <a:rPr lang="zh-CN" altLang="en-US" sz="800" dirty="0">
                <a:latin typeface="PingFang SC Medium" panose="020B0400000000000000" pitchFamily="34" charset="-122"/>
                <a:ea typeface="PingFang SC Medium" panose="020B0400000000000000" pitchFamily="34" charset="-122"/>
              </a:rPr>
              <a:t> </a:t>
            </a:r>
            <a:r>
              <a:rPr lang="en-US" altLang="zh-CN" sz="800" dirty="0">
                <a:latin typeface="PingFang SC Medium" panose="020B0400000000000000" pitchFamily="34" charset="-122"/>
                <a:ea typeface="PingFang SC Medium" panose="020B0400000000000000" pitchFamily="34" charset="-122"/>
              </a:rPr>
              <a:t>Ring</a:t>
            </a:r>
            <a:r>
              <a:rPr lang="zh-CN" altLang="en-US" sz="800" dirty="0">
                <a:latin typeface="PingFang SC Medium" panose="020B0400000000000000" pitchFamily="34" charset="-122"/>
                <a:ea typeface="PingFang SC Medium" panose="020B0400000000000000" pitchFamily="34" charset="-122"/>
              </a:rPr>
              <a:t> </a:t>
            </a:r>
            <a:r>
              <a:rPr lang="en-US" altLang="zh-CN" sz="800" dirty="0">
                <a:latin typeface="PingFang SC Medium" panose="020B0400000000000000" pitchFamily="34" charset="-122"/>
                <a:ea typeface="PingFang SC Medium" panose="020B0400000000000000" pitchFamily="34" charset="-122"/>
              </a:rPr>
              <a:t>over</a:t>
            </a:r>
            <a:r>
              <a:rPr lang="zh-CN" altLang="en-US" sz="800" dirty="0">
                <a:latin typeface="PingFang SC Medium" panose="020B0400000000000000" pitchFamily="34" charset="-122"/>
                <a:ea typeface="PingFang SC Medium" panose="020B0400000000000000" pitchFamily="34" charset="-122"/>
              </a:rPr>
              <a:t> </a:t>
            </a:r>
            <a:r>
              <a:rPr lang="en-US" altLang="zh-CN" sz="800" dirty="0">
                <a:latin typeface="PingFang SC Medium" panose="020B0400000000000000" pitchFamily="34" charset="-122"/>
                <a:ea typeface="PingFang SC Medium" panose="020B0400000000000000" pitchFamily="34" charset="-122"/>
              </a:rPr>
              <a:t>GDR</a:t>
            </a:r>
          </a:p>
        </p:txBody>
      </p:sp>
      <p:sp>
        <p:nvSpPr>
          <p:cNvPr id="51" name="矩形 50">
            <a:extLst>
              <a:ext uri="{FF2B5EF4-FFF2-40B4-BE49-F238E27FC236}">
                <a16:creationId xmlns="" xmlns:a16="http://schemas.microsoft.com/office/drawing/2014/main" id="{2E92A83A-D9D6-C141-8F63-5F4D97DAE5B2}"/>
              </a:ext>
            </a:extLst>
          </p:cNvPr>
          <p:cNvSpPr/>
          <p:nvPr/>
        </p:nvSpPr>
        <p:spPr>
          <a:xfrm>
            <a:off x="5666430" y="4976294"/>
            <a:ext cx="946093" cy="338554"/>
          </a:xfrm>
          <a:prstGeom prst="rect">
            <a:avLst/>
          </a:prstGeom>
        </p:spPr>
        <p:txBody>
          <a:bodyPr wrap="none">
            <a:spAutoFit/>
          </a:bodyPr>
          <a:lstStyle/>
          <a:p>
            <a:r>
              <a:rPr lang="en-US" altLang="zh-CN" sz="800" dirty="0">
                <a:latin typeface="PingFang SC Medium" panose="020B0400000000000000" pitchFamily="34" charset="-122"/>
                <a:ea typeface="PingFang SC Medium" panose="020B0400000000000000" pitchFamily="34" charset="-122"/>
              </a:rPr>
              <a:t>Broadcast</a:t>
            </a:r>
            <a:r>
              <a:rPr lang="zh-CN" altLang="en-US" sz="800" dirty="0">
                <a:latin typeface="PingFang SC Medium" panose="020B0400000000000000" pitchFamily="34" charset="-122"/>
                <a:ea typeface="PingFang SC Medium" panose="020B0400000000000000" pitchFamily="34" charset="-122"/>
              </a:rPr>
              <a:t> </a:t>
            </a:r>
            <a:r>
              <a:rPr lang="en-US" altLang="zh-CN" sz="800" dirty="0">
                <a:latin typeface="PingFang SC Medium" panose="020B0400000000000000" pitchFamily="34" charset="-122"/>
                <a:ea typeface="PingFang SC Medium" panose="020B0400000000000000" pitchFamily="34" charset="-122"/>
              </a:rPr>
              <a:t>over</a:t>
            </a:r>
            <a:r>
              <a:rPr lang="zh-CN" altLang="en-US" sz="800" dirty="0">
                <a:latin typeface="PingFang SC Medium" panose="020B0400000000000000" pitchFamily="34" charset="-122"/>
                <a:ea typeface="PingFang SC Medium" panose="020B0400000000000000" pitchFamily="34" charset="-122"/>
              </a:rPr>
              <a:t> </a:t>
            </a:r>
            <a:endParaRPr lang="en-US" altLang="zh-CN" sz="800" dirty="0">
              <a:latin typeface="PingFang SC Medium" panose="020B0400000000000000" pitchFamily="34" charset="-122"/>
              <a:ea typeface="PingFang SC Medium" panose="020B0400000000000000" pitchFamily="34" charset="-122"/>
            </a:endParaRPr>
          </a:p>
          <a:p>
            <a:r>
              <a:rPr lang="en-US" altLang="zh-CN" sz="800" dirty="0">
                <a:latin typeface="PingFang SC Medium" panose="020B0400000000000000" pitchFamily="34" charset="-122"/>
                <a:ea typeface="PingFang SC Medium" panose="020B0400000000000000" pitchFamily="34" charset="-122"/>
              </a:rPr>
              <a:t>PCIE/NVLink</a:t>
            </a:r>
          </a:p>
        </p:txBody>
      </p:sp>
      <p:grpSp>
        <p:nvGrpSpPr>
          <p:cNvPr id="52" name="组合 28">
            <a:extLst>
              <a:ext uri="{FF2B5EF4-FFF2-40B4-BE49-F238E27FC236}">
                <a16:creationId xmlns="" xmlns:a16="http://schemas.microsoft.com/office/drawing/2014/main" id="{25A7F9CC-340F-E049-BB50-99A847C3E6CC}"/>
              </a:ext>
            </a:extLst>
          </p:cNvPr>
          <p:cNvGrpSpPr/>
          <p:nvPr/>
        </p:nvGrpSpPr>
        <p:grpSpPr>
          <a:xfrm>
            <a:off x="608647" y="4930140"/>
            <a:ext cx="829733" cy="1045009"/>
            <a:chOff x="3162361" y="1490136"/>
            <a:chExt cx="4128183" cy="485606"/>
          </a:xfrm>
          <a:solidFill>
            <a:schemeClr val="accent5">
              <a:lumMod val="75000"/>
            </a:schemeClr>
          </a:solidFill>
          <a:effectLst/>
        </p:grpSpPr>
        <p:sp>
          <p:nvSpPr>
            <p:cNvPr id="53" name="矩形 52">
              <a:extLst>
                <a:ext uri="{FF2B5EF4-FFF2-40B4-BE49-F238E27FC236}">
                  <a16:creationId xmlns="" xmlns:a16="http://schemas.microsoft.com/office/drawing/2014/main" id="{BC292FED-9D77-1F42-BE6F-56FCBE7C0D38}"/>
                </a:ext>
              </a:extLst>
            </p:cNvPr>
            <p:cNvSpPr/>
            <p:nvPr/>
          </p:nvSpPr>
          <p:spPr bwMode="auto">
            <a:xfrm>
              <a:off x="3162361" y="1490136"/>
              <a:ext cx="4128183" cy="485606"/>
            </a:xfrm>
            <a:prstGeom prst="rect">
              <a:avLst/>
            </a:prstGeom>
            <a:grpFill/>
            <a:ln w="3810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algn="ctr" fontAlgn="base">
                <a:spcBef>
                  <a:spcPct val="0"/>
                </a:spcBef>
                <a:spcAft>
                  <a:spcPct val="0"/>
                </a:spcAft>
              </a:pPr>
              <a:endParaRPr lang="zh-CN" altLang="en-US" sz="1400" dirty="0">
                <a:latin typeface="PingFang SC Medium" panose="020B0400000000000000" pitchFamily="34" charset="-122"/>
                <a:ea typeface="PingFang SC Medium" panose="020B0400000000000000" pitchFamily="34" charset="-122"/>
              </a:endParaRPr>
            </a:p>
          </p:txBody>
        </p:sp>
        <p:sp>
          <p:nvSpPr>
            <p:cNvPr id="54" name="TextBox 4">
              <a:extLst>
                <a:ext uri="{FF2B5EF4-FFF2-40B4-BE49-F238E27FC236}">
                  <a16:creationId xmlns="" xmlns:a16="http://schemas.microsoft.com/office/drawing/2014/main" id="{EAC84FE7-2FD8-9540-B771-48A44BF77949}"/>
                </a:ext>
              </a:extLst>
            </p:cNvPr>
            <p:cNvSpPr txBox="1"/>
            <p:nvPr/>
          </p:nvSpPr>
          <p:spPr>
            <a:xfrm>
              <a:off x="3691436" y="1500688"/>
              <a:ext cx="3370224" cy="386157"/>
            </a:xfrm>
            <a:prstGeom prst="rect">
              <a:avLst/>
            </a:prstGeom>
            <a:grpFill/>
            <a:ln>
              <a:noFill/>
            </a:ln>
          </p:spPr>
          <p:txBody>
            <a:bodyPr wrap="square" rtlCol="0">
              <a:spAutoFit/>
            </a:bodyPr>
            <a:lstStyle/>
            <a:p>
              <a:r>
                <a:rPr lang="zh-CN" altLang="en-US" sz="1200" dirty="0">
                  <a:solidFill>
                    <a:schemeClr val="bg1"/>
                  </a:solidFill>
                  <a:latin typeface="PingFang SC Medium" panose="020B0400000000000000" pitchFamily="34" charset="-122"/>
                  <a:ea typeface="PingFang SC Medium" panose="020B0400000000000000" pitchFamily="34" charset="-122"/>
                </a:rPr>
                <a:t>分布式训练多机通信模型</a:t>
              </a:r>
              <a:endParaRPr lang="en-US" altLang="zh-CN" sz="1200" dirty="0">
                <a:solidFill>
                  <a:schemeClr val="bg1"/>
                </a:solidFill>
                <a:latin typeface="PingFang SC Medium" panose="020B0400000000000000" pitchFamily="34" charset="-122"/>
                <a:ea typeface="PingFang SC Medium" panose="020B0400000000000000" pitchFamily="34" charset="-122"/>
              </a:endParaRPr>
            </a:p>
          </p:txBody>
        </p:sp>
      </p:grpSp>
      <p:grpSp>
        <p:nvGrpSpPr>
          <p:cNvPr id="55" name="组合 28">
            <a:extLst>
              <a:ext uri="{FF2B5EF4-FFF2-40B4-BE49-F238E27FC236}">
                <a16:creationId xmlns="" xmlns:a16="http://schemas.microsoft.com/office/drawing/2014/main" id="{0F394844-CE13-EC48-812E-823C58617A1C}"/>
              </a:ext>
            </a:extLst>
          </p:cNvPr>
          <p:cNvGrpSpPr/>
          <p:nvPr/>
        </p:nvGrpSpPr>
        <p:grpSpPr>
          <a:xfrm>
            <a:off x="1979651" y="3605660"/>
            <a:ext cx="1440000" cy="409524"/>
            <a:chOff x="3691430" y="1465798"/>
            <a:chExt cx="5688629" cy="369332"/>
          </a:xfrm>
          <a:solidFill>
            <a:schemeClr val="accent5">
              <a:lumMod val="75000"/>
            </a:schemeClr>
          </a:solidFill>
          <a:effectLst/>
        </p:grpSpPr>
        <p:sp>
          <p:nvSpPr>
            <p:cNvPr id="56" name="矩形 55">
              <a:extLst>
                <a:ext uri="{FF2B5EF4-FFF2-40B4-BE49-F238E27FC236}">
                  <a16:creationId xmlns="" xmlns:a16="http://schemas.microsoft.com/office/drawing/2014/main" id="{5267AC01-6E5F-CA46-B71C-42FC4474A85A}"/>
                </a:ext>
              </a:extLst>
            </p:cNvPr>
            <p:cNvSpPr/>
            <p:nvPr/>
          </p:nvSpPr>
          <p:spPr bwMode="auto">
            <a:xfrm>
              <a:off x="3691430" y="1465798"/>
              <a:ext cx="5688629" cy="369332"/>
            </a:xfrm>
            <a:prstGeom prst="rect">
              <a:avLst/>
            </a:prstGeom>
            <a:grpFill/>
            <a:ln w="3810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algn="ctr" fontAlgn="base">
                <a:spcBef>
                  <a:spcPct val="0"/>
                </a:spcBef>
                <a:spcAft>
                  <a:spcPct val="0"/>
                </a:spcAft>
              </a:pPr>
              <a:endParaRPr lang="zh-CN" altLang="en-US" sz="1400" dirty="0">
                <a:latin typeface="PingFang SC Medium" panose="020B0400000000000000" pitchFamily="34" charset="-122"/>
                <a:ea typeface="PingFang SC Medium" panose="020B0400000000000000" pitchFamily="34" charset="-122"/>
              </a:endParaRPr>
            </a:p>
          </p:txBody>
        </p:sp>
        <p:sp>
          <p:nvSpPr>
            <p:cNvPr id="57" name="TextBox 4">
              <a:extLst>
                <a:ext uri="{FF2B5EF4-FFF2-40B4-BE49-F238E27FC236}">
                  <a16:creationId xmlns="" xmlns:a16="http://schemas.microsoft.com/office/drawing/2014/main" id="{D5716BAB-F1A2-E74F-B86F-68318F1A00E2}"/>
                </a:ext>
              </a:extLst>
            </p:cNvPr>
            <p:cNvSpPr txBox="1"/>
            <p:nvPr/>
          </p:nvSpPr>
          <p:spPr>
            <a:xfrm>
              <a:off x="3691434" y="1529622"/>
              <a:ext cx="5688625" cy="222056"/>
            </a:xfrm>
            <a:prstGeom prst="rect">
              <a:avLst/>
            </a:prstGeom>
            <a:grpFill/>
            <a:ln>
              <a:noFill/>
            </a:ln>
          </p:spPr>
          <p:txBody>
            <a:bodyPr wrap="square" rtlCol="0">
              <a:spAutoFit/>
            </a:bodyPr>
            <a:lstStyle/>
            <a:p>
              <a:pPr algn="ctr"/>
              <a:r>
                <a:rPr lang="en-US" altLang="zh-CN" sz="1000" dirty="0">
                  <a:solidFill>
                    <a:schemeClr val="bg1"/>
                  </a:solidFill>
                  <a:latin typeface="PingFang SC Medium" panose="020B0400000000000000" pitchFamily="34" charset="-122"/>
                  <a:ea typeface="PingFang SC Medium" panose="020B0400000000000000" pitchFamily="34" charset="-122"/>
                </a:rPr>
                <a:t>Parameter</a:t>
              </a:r>
              <a:r>
                <a:rPr lang="zh-CN" altLang="en-US" sz="1000" dirty="0">
                  <a:solidFill>
                    <a:schemeClr val="bg1"/>
                  </a:solidFill>
                  <a:latin typeface="PingFang SC Medium" panose="020B0400000000000000" pitchFamily="34" charset="-122"/>
                  <a:ea typeface="PingFang SC Medium" panose="020B0400000000000000" pitchFamily="34" charset="-122"/>
                </a:rPr>
                <a:t> </a:t>
              </a:r>
              <a:r>
                <a:rPr lang="en-US" altLang="zh-CN" sz="1000" dirty="0">
                  <a:solidFill>
                    <a:schemeClr val="bg1"/>
                  </a:solidFill>
                  <a:latin typeface="PingFang SC Medium" panose="020B0400000000000000" pitchFamily="34" charset="-122"/>
                  <a:ea typeface="PingFang SC Medium" panose="020B0400000000000000" pitchFamily="34" charset="-122"/>
                </a:rPr>
                <a:t>Server</a:t>
              </a:r>
              <a:endParaRPr lang="zh-CN" altLang="en-US" sz="1000" dirty="0">
                <a:solidFill>
                  <a:schemeClr val="bg1"/>
                </a:solidFill>
                <a:latin typeface="PingFang SC Medium" panose="020B0400000000000000" pitchFamily="34" charset="-122"/>
                <a:ea typeface="PingFang SC Medium" panose="020B0400000000000000" pitchFamily="34" charset="-122"/>
              </a:endParaRPr>
            </a:p>
          </p:txBody>
        </p:sp>
      </p:grpSp>
      <p:grpSp>
        <p:nvGrpSpPr>
          <p:cNvPr id="58" name="组合 28">
            <a:extLst>
              <a:ext uri="{FF2B5EF4-FFF2-40B4-BE49-F238E27FC236}">
                <a16:creationId xmlns="" xmlns:a16="http://schemas.microsoft.com/office/drawing/2014/main" id="{B417EE7B-0635-C043-B676-3A70696045B8}"/>
              </a:ext>
            </a:extLst>
          </p:cNvPr>
          <p:cNvGrpSpPr/>
          <p:nvPr/>
        </p:nvGrpSpPr>
        <p:grpSpPr>
          <a:xfrm>
            <a:off x="1980523" y="4405894"/>
            <a:ext cx="1440000" cy="409524"/>
            <a:chOff x="3691436" y="1465798"/>
            <a:chExt cx="5688630" cy="369332"/>
          </a:xfrm>
          <a:solidFill>
            <a:schemeClr val="accent5">
              <a:lumMod val="75000"/>
            </a:schemeClr>
          </a:solidFill>
          <a:effectLst/>
        </p:grpSpPr>
        <p:sp>
          <p:nvSpPr>
            <p:cNvPr id="59" name="矩形 58">
              <a:extLst>
                <a:ext uri="{FF2B5EF4-FFF2-40B4-BE49-F238E27FC236}">
                  <a16:creationId xmlns="" xmlns:a16="http://schemas.microsoft.com/office/drawing/2014/main" id="{10D2571F-F435-924C-8682-312F817FF4E9}"/>
                </a:ext>
              </a:extLst>
            </p:cNvPr>
            <p:cNvSpPr/>
            <p:nvPr/>
          </p:nvSpPr>
          <p:spPr bwMode="auto">
            <a:xfrm>
              <a:off x="3691436" y="1465798"/>
              <a:ext cx="5688630" cy="369332"/>
            </a:xfrm>
            <a:prstGeom prst="rect">
              <a:avLst/>
            </a:prstGeom>
            <a:grpFill/>
            <a:ln w="38100" cap="flat" cmpd="sng" algn="ctr">
              <a:noFill/>
              <a:prstDash val="solid"/>
              <a:round/>
              <a:headEnd type="none" w="med" len="med"/>
              <a:tailEnd type="none" w="med" len="med"/>
            </a:ln>
            <a:effectLst/>
          </p:spPr>
          <p:txBody>
            <a:bodyPr vert="horz" wrap="square" lIns="121920" tIns="60960" rIns="121920" bIns="60960" numCol="1" rtlCol="0" anchor="t" anchorCtr="0" compatLnSpc="1"/>
            <a:lstStyle/>
            <a:p>
              <a:pPr algn="ctr" fontAlgn="base">
                <a:spcBef>
                  <a:spcPct val="0"/>
                </a:spcBef>
                <a:spcAft>
                  <a:spcPct val="0"/>
                </a:spcAft>
              </a:pPr>
              <a:endParaRPr lang="zh-CN" altLang="en-US" sz="1400" dirty="0">
                <a:latin typeface="PingFang SC Medium" panose="020B0400000000000000" pitchFamily="34" charset="-122"/>
                <a:ea typeface="PingFang SC Medium" panose="020B0400000000000000" pitchFamily="34" charset="-122"/>
              </a:endParaRPr>
            </a:p>
          </p:txBody>
        </p:sp>
        <p:sp>
          <p:nvSpPr>
            <p:cNvPr id="63" name="TextBox 4">
              <a:extLst>
                <a:ext uri="{FF2B5EF4-FFF2-40B4-BE49-F238E27FC236}">
                  <a16:creationId xmlns="" xmlns:a16="http://schemas.microsoft.com/office/drawing/2014/main" id="{1A7E189C-19B1-8F46-BE09-7539F03F6FA6}"/>
                </a:ext>
              </a:extLst>
            </p:cNvPr>
            <p:cNvSpPr txBox="1"/>
            <p:nvPr/>
          </p:nvSpPr>
          <p:spPr>
            <a:xfrm>
              <a:off x="3691436" y="1529622"/>
              <a:ext cx="5688630" cy="222056"/>
            </a:xfrm>
            <a:prstGeom prst="rect">
              <a:avLst/>
            </a:prstGeom>
            <a:grpFill/>
            <a:ln>
              <a:noFill/>
            </a:ln>
          </p:spPr>
          <p:txBody>
            <a:bodyPr wrap="square" rtlCol="0">
              <a:spAutoFit/>
            </a:bodyPr>
            <a:lstStyle/>
            <a:p>
              <a:pPr algn="ctr"/>
              <a:r>
                <a:rPr lang="zh-CN" altLang="en-US" sz="1000" dirty="0">
                  <a:solidFill>
                    <a:schemeClr val="bg1"/>
                  </a:solidFill>
                  <a:latin typeface="PingFang SC Medium" panose="020B0400000000000000" pitchFamily="34" charset="-122"/>
                  <a:ea typeface="PingFang SC Medium" panose="020B0400000000000000" pitchFamily="34" charset="-122"/>
                </a:rPr>
                <a:t>分层</a:t>
              </a:r>
              <a:r>
                <a:rPr lang="en-US" altLang="zh-CN" sz="1000" dirty="0">
                  <a:solidFill>
                    <a:schemeClr val="bg1"/>
                  </a:solidFill>
                  <a:latin typeface="PingFang SC Medium" panose="020B0400000000000000" pitchFamily="34" charset="-122"/>
                  <a:ea typeface="PingFang SC Medium" panose="020B0400000000000000" pitchFamily="34" charset="-122"/>
                </a:rPr>
                <a:t>Ring</a:t>
              </a:r>
              <a:r>
                <a:rPr lang="zh-CN" altLang="en-US" sz="1000" dirty="0">
                  <a:solidFill>
                    <a:schemeClr val="bg1"/>
                  </a:solidFill>
                  <a:latin typeface="PingFang SC Medium" panose="020B0400000000000000" pitchFamily="34" charset="-122"/>
                  <a:ea typeface="PingFang SC Medium" panose="020B0400000000000000" pitchFamily="34" charset="-122"/>
                </a:rPr>
                <a:t> </a:t>
              </a:r>
              <a:r>
                <a:rPr lang="en-US" altLang="zh-CN" sz="1000" dirty="0" err="1">
                  <a:solidFill>
                    <a:schemeClr val="bg1"/>
                  </a:solidFill>
                  <a:latin typeface="PingFang SC Medium" panose="020B0400000000000000" pitchFamily="34" charset="-122"/>
                  <a:ea typeface="PingFang SC Medium" panose="020B0400000000000000" pitchFamily="34" charset="-122"/>
                </a:rPr>
                <a:t>Alleduce</a:t>
              </a:r>
              <a:endParaRPr lang="zh-CN" altLang="en-US" sz="1000" dirty="0">
                <a:solidFill>
                  <a:schemeClr val="bg1"/>
                </a:solidFill>
                <a:latin typeface="PingFang SC Medium" panose="020B0400000000000000" pitchFamily="34" charset="-122"/>
                <a:ea typeface="PingFang SC Medium" panose="020B0400000000000000" pitchFamily="34" charset="-122"/>
              </a:endParaRPr>
            </a:p>
          </p:txBody>
        </p:sp>
      </p:grpSp>
      <p:sp>
        <p:nvSpPr>
          <p:cNvPr id="64" name="TextBox 4">
            <a:extLst>
              <a:ext uri="{FF2B5EF4-FFF2-40B4-BE49-F238E27FC236}">
                <a16:creationId xmlns="" xmlns:a16="http://schemas.microsoft.com/office/drawing/2014/main" id="{E6CFFD32-3788-0A49-897A-8640BA365F68}"/>
              </a:ext>
            </a:extLst>
          </p:cNvPr>
          <p:cNvSpPr txBox="1"/>
          <p:nvPr/>
        </p:nvSpPr>
        <p:spPr>
          <a:xfrm>
            <a:off x="1992590" y="5775099"/>
            <a:ext cx="1440000" cy="246221"/>
          </a:xfrm>
          <a:prstGeom prst="rect">
            <a:avLst/>
          </a:prstGeom>
          <a:solidFill>
            <a:schemeClr val="accent5">
              <a:lumMod val="75000"/>
            </a:schemeClr>
          </a:solidFill>
          <a:ln>
            <a:noFill/>
          </a:ln>
        </p:spPr>
        <p:txBody>
          <a:bodyPr wrap="square" rtlCol="0">
            <a:spAutoFit/>
          </a:bodyPr>
          <a:lstStyle/>
          <a:p>
            <a:pPr algn="ctr"/>
            <a:r>
              <a:rPr lang="en-US" altLang="zh-CN" sz="1000" dirty="0">
                <a:solidFill>
                  <a:schemeClr val="bg1"/>
                </a:solidFill>
                <a:latin typeface="PingFang SC Medium" panose="020B0400000000000000" pitchFamily="34" charset="-122"/>
                <a:ea typeface="PingFang SC Medium" panose="020B0400000000000000" pitchFamily="34" charset="-122"/>
              </a:rPr>
              <a:t>2D-Torus</a:t>
            </a:r>
            <a:r>
              <a:rPr lang="zh-CN" altLang="en-US" sz="1000" dirty="0">
                <a:solidFill>
                  <a:schemeClr val="bg1"/>
                </a:solidFill>
                <a:latin typeface="PingFang SC Medium" panose="020B0400000000000000" pitchFamily="34" charset="-122"/>
                <a:ea typeface="PingFang SC Medium" panose="020B0400000000000000" pitchFamily="34" charset="-122"/>
              </a:rPr>
              <a:t> </a:t>
            </a:r>
            <a:r>
              <a:rPr lang="en-US" altLang="zh-CN" sz="1000" dirty="0" err="1">
                <a:solidFill>
                  <a:schemeClr val="bg1"/>
                </a:solidFill>
                <a:latin typeface="PingFang SC Medium" panose="020B0400000000000000" pitchFamily="34" charset="-122"/>
                <a:ea typeface="PingFang SC Medium" panose="020B0400000000000000" pitchFamily="34" charset="-122"/>
              </a:rPr>
              <a:t>Allreduce</a:t>
            </a:r>
            <a:endParaRPr lang="zh-CN" altLang="en-US" sz="1000" dirty="0">
              <a:solidFill>
                <a:schemeClr val="bg1"/>
              </a:solidFill>
              <a:latin typeface="PingFang SC Medium" panose="020B0400000000000000" pitchFamily="34" charset="-122"/>
              <a:ea typeface="PingFang SC Medium" panose="020B0400000000000000" pitchFamily="34" charset="-122"/>
            </a:endParaRPr>
          </a:p>
        </p:txBody>
      </p:sp>
      <p:pic>
        <p:nvPicPr>
          <p:cNvPr id="65" name="图片 64">
            <a:extLst>
              <a:ext uri="{FF2B5EF4-FFF2-40B4-BE49-F238E27FC236}">
                <a16:creationId xmlns="" xmlns:a16="http://schemas.microsoft.com/office/drawing/2014/main" id="{418C78CC-DB58-004C-95DD-E841C8181080}"/>
              </a:ext>
            </a:extLst>
          </p:cNvPr>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3569324" y="5327229"/>
            <a:ext cx="3202224" cy="1486382"/>
          </a:xfrm>
          <a:prstGeom prst="rect">
            <a:avLst/>
          </a:prstGeom>
        </p:spPr>
      </p:pic>
      <p:cxnSp>
        <p:nvCxnSpPr>
          <p:cNvPr id="66" name="Straight Connector 32">
            <a:extLst>
              <a:ext uri="{FF2B5EF4-FFF2-40B4-BE49-F238E27FC236}">
                <a16:creationId xmlns="" xmlns:a16="http://schemas.microsoft.com/office/drawing/2014/main" id="{584D6018-08FF-1B47-BEF0-09614489CCC8}"/>
              </a:ext>
            </a:extLst>
          </p:cNvPr>
          <p:cNvCxnSpPr>
            <a:cxnSpLocks/>
            <a:endCxn id="30" idx="3"/>
          </p:cNvCxnSpPr>
          <p:nvPr/>
        </p:nvCxnSpPr>
        <p:spPr>
          <a:xfrm flipH="1">
            <a:off x="1454870" y="2442098"/>
            <a:ext cx="372605" cy="1"/>
          </a:xfrm>
          <a:prstGeom prst="line">
            <a:avLst/>
          </a:prstGeom>
          <a:ln w="19050">
            <a:solidFill>
              <a:srgbClr val="36237C"/>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67" name="Straight Connector 32">
            <a:extLst>
              <a:ext uri="{FF2B5EF4-FFF2-40B4-BE49-F238E27FC236}">
                <a16:creationId xmlns="" xmlns:a16="http://schemas.microsoft.com/office/drawing/2014/main" id="{CF1009DC-885E-C145-AB30-B042151D695A}"/>
              </a:ext>
            </a:extLst>
          </p:cNvPr>
          <p:cNvCxnSpPr>
            <a:cxnSpLocks/>
            <a:endCxn id="53" idx="3"/>
          </p:cNvCxnSpPr>
          <p:nvPr/>
        </p:nvCxnSpPr>
        <p:spPr>
          <a:xfrm flipH="1">
            <a:off x="1438380" y="5452644"/>
            <a:ext cx="389095" cy="0"/>
          </a:xfrm>
          <a:prstGeom prst="line">
            <a:avLst/>
          </a:prstGeom>
          <a:ln w="19050">
            <a:solidFill>
              <a:srgbClr val="36237C"/>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8243537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ChangeArrowheads="1"/>
          </p:cNvSpPr>
          <p:nvPr/>
        </p:nvSpPr>
        <p:spPr bwMode="auto">
          <a:xfrm>
            <a:off x="3" y="-184667"/>
            <a:ext cx="184731" cy="369332"/>
          </a:xfrm>
          <a:prstGeom prst="rect">
            <a:avLst/>
          </a:prstGeom>
          <a:noFill/>
          <a:ln w="9525">
            <a:noFill/>
            <a:miter lim="800000"/>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269" name="Rectangle 6"/>
          <p:cNvSpPr>
            <a:spLocks noChangeArrowheads="1"/>
          </p:cNvSpPr>
          <p:nvPr/>
        </p:nvSpPr>
        <p:spPr bwMode="auto">
          <a:xfrm>
            <a:off x="3" y="-184667"/>
            <a:ext cx="184731" cy="369332"/>
          </a:xfrm>
          <a:prstGeom prst="rect">
            <a:avLst/>
          </a:prstGeom>
          <a:noFill/>
          <a:ln w="9525">
            <a:noFill/>
            <a:miter lim="800000"/>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Title 2"/>
          <p:cNvSpPr txBox="1"/>
          <p:nvPr/>
        </p:nvSpPr>
        <p:spPr bwMode="auto">
          <a:xfrm>
            <a:off x="21876" y="28550"/>
            <a:ext cx="8218488" cy="603251"/>
          </a:xfrm>
          <a:prstGeom prst="rect">
            <a:avLst/>
          </a:prstGeom>
        </p:spPr>
        <p:txBody>
          <a:bodyPr anchor="ctr"/>
          <a:lstStyle>
            <a:defPPr>
              <a:defRPr lang="zh-CN"/>
            </a:defPPr>
            <a:lvl1pPr lvl="0" eaLnBrk="0" hangingPunct="0">
              <a:defRPr kumimoji="0" sz="2400" b="1" i="0" u="none" strike="noStrike" cap="none" spc="0" normalizeH="0" baseline="0">
                <a:ln>
                  <a:noFill/>
                </a:ln>
                <a:solidFill>
                  <a:prstClr val="white"/>
                </a:solidFill>
                <a:effectLst/>
                <a:uLnTx/>
                <a:uFillTx/>
                <a:latin typeface="微软雅黑" pitchFamily="34" charset="-122"/>
                <a:ea typeface="微软雅黑" pitchFamily="34" charset="-122"/>
              </a:defRPr>
            </a:lvl1pPr>
            <a:lvl2pPr algn="ctr" eaLnBrk="0" hangingPunct="0">
              <a:defRPr kumimoji="1" sz="4400">
                <a:latin typeface="Calibri" pitchFamily="34" charset="0"/>
                <a:ea typeface="宋体" pitchFamily="2" charset="-122"/>
              </a:defRPr>
            </a:lvl2pPr>
            <a:lvl3pPr algn="ctr" eaLnBrk="0" hangingPunct="0">
              <a:defRPr kumimoji="1" sz="4400">
                <a:latin typeface="Calibri" pitchFamily="34" charset="0"/>
                <a:ea typeface="宋体" pitchFamily="2" charset="-122"/>
              </a:defRPr>
            </a:lvl3pPr>
            <a:lvl4pPr algn="ctr" eaLnBrk="0" hangingPunct="0">
              <a:defRPr kumimoji="1" sz="4400">
                <a:latin typeface="Calibri" pitchFamily="34" charset="0"/>
                <a:ea typeface="宋体" pitchFamily="2" charset="-122"/>
              </a:defRPr>
            </a:lvl4pPr>
            <a:lvl5pPr algn="ctr" eaLnBrk="0" hangingPunct="0">
              <a:defRPr kumimoji="1" sz="4400">
                <a:latin typeface="Calibri" pitchFamily="34" charset="0"/>
                <a:ea typeface="宋体" pitchFamily="2" charset="-122"/>
              </a:defRPr>
            </a:lvl5pPr>
            <a:lvl6pPr marL="457200" algn="ctr" fontAlgn="base">
              <a:spcBef>
                <a:spcPct val="0"/>
              </a:spcBef>
              <a:spcAft>
                <a:spcPct val="0"/>
              </a:spcAft>
              <a:defRPr sz="4400">
                <a:latin typeface="Calibri" pitchFamily="34" charset="0"/>
                <a:ea typeface="宋体" pitchFamily="2" charset="-122"/>
              </a:defRPr>
            </a:lvl6pPr>
            <a:lvl7pPr marL="914400" algn="ctr" fontAlgn="base">
              <a:spcBef>
                <a:spcPct val="0"/>
              </a:spcBef>
              <a:spcAft>
                <a:spcPct val="0"/>
              </a:spcAft>
              <a:defRPr sz="4400">
                <a:latin typeface="Calibri" pitchFamily="34" charset="0"/>
                <a:ea typeface="宋体" pitchFamily="2" charset="-122"/>
              </a:defRPr>
            </a:lvl7pPr>
            <a:lvl8pPr marL="1371600" algn="ctr" fontAlgn="base">
              <a:spcBef>
                <a:spcPct val="0"/>
              </a:spcBef>
              <a:spcAft>
                <a:spcPct val="0"/>
              </a:spcAft>
              <a:defRPr sz="4400">
                <a:latin typeface="Calibri" pitchFamily="34" charset="0"/>
                <a:ea typeface="宋体" pitchFamily="2" charset="-122"/>
              </a:defRPr>
            </a:lvl8pPr>
            <a:lvl9pPr marL="1828800" algn="ctr" fontAlgn="base">
              <a:spcBef>
                <a:spcPct val="0"/>
              </a:spcBef>
              <a:spcAft>
                <a:spcPct val="0"/>
              </a:spcAft>
              <a:defRPr sz="4400">
                <a:latin typeface="Calibri" pitchFamily="34" charset="0"/>
                <a:ea typeface="宋体" pitchFamily="2"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prstClr val="white"/>
                </a:solidFill>
                <a:effectLst/>
                <a:uLnTx/>
                <a:uFillTx/>
                <a:latin typeface="微软雅黑" pitchFamily="34" charset="-122"/>
                <a:ea typeface="微软雅黑" pitchFamily="34" charset="-122"/>
                <a:cs typeface="Calibri"/>
              </a:rPr>
              <a:t>高性能网络加速</a:t>
            </a:r>
            <a:endParaRPr kumimoji="0" lang="zh-CN" altLang="en-US" sz="2400" b="1" i="0" u="none" strike="noStrike" kern="1200" cap="none" spc="0" normalizeH="0" baseline="0" noProof="0" dirty="0">
              <a:ln>
                <a:noFill/>
              </a:ln>
              <a:solidFill>
                <a:prstClr val="white"/>
              </a:solidFill>
              <a:effectLst/>
              <a:uLnTx/>
              <a:uFillTx/>
              <a:latin typeface="微软雅黑" pitchFamily="34" charset="-122"/>
              <a:ea typeface="微软雅黑" pitchFamily="34" charset="-122"/>
              <a:cs typeface="+mn-cs"/>
            </a:endParaRPr>
          </a:p>
        </p:txBody>
      </p:sp>
      <p:pic>
        <p:nvPicPr>
          <p:cNvPr id="60" name="图片 59" descr="图片包含 屏幕截图&#10;&#10;描述已自动生成">
            <a:extLst>
              <a:ext uri="{FF2B5EF4-FFF2-40B4-BE49-F238E27FC236}">
                <a16:creationId xmlns="" xmlns:a16="http://schemas.microsoft.com/office/drawing/2014/main" id="{5FDA5E31-9414-7B42-A079-7AB1DA300D06}"/>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45901" y="1765300"/>
            <a:ext cx="7986283" cy="4587733"/>
          </a:xfrm>
          <a:prstGeom prst="rect">
            <a:avLst/>
          </a:prstGeom>
        </p:spPr>
      </p:pic>
    </p:spTree>
    <p:extLst>
      <p:ext uri="{BB962C8B-B14F-4D97-AF65-F5344CB8AC3E}">
        <p14:creationId xmlns="" xmlns:p14="http://schemas.microsoft.com/office/powerpoint/2010/main" val="82435370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0923215959"/>
  <p:tag name="MH_LIBRARY" val="GRAPHIC"/>
  <p:tag name="MH_ORDER" val="Straight Connector 31"/>
</p:tagLst>
</file>

<file path=ppt/tags/tag10.xml><?xml version="1.0" encoding="utf-8"?>
<p:tagLst xmlns:a="http://schemas.openxmlformats.org/drawingml/2006/main" xmlns:r="http://schemas.openxmlformats.org/officeDocument/2006/relationships" xmlns:p="http://schemas.openxmlformats.org/presentationml/2006/main">
  <p:tag name="MH" val="20150923215959"/>
  <p:tag name="MH_LIBRARY" val="GRAPHIC"/>
  <p:tag name="MH_ORDER" val="Freeform 14"/>
</p:tagLst>
</file>

<file path=ppt/tags/tag11.xml><?xml version="1.0" encoding="utf-8"?>
<p:tagLst xmlns:a="http://schemas.openxmlformats.org/drawingml/2006/main" xmlns:r="http://schemas.openxmlformats.org/officeDocument/2006/relationships" xmlns:p="http://schemas.openxmlformats.org/presentationml/2006/main">
  <p:tag name="MH" val="20150923215959"/>
  <p:tag name="MH_LIBRARY" val="GRAPHIC"/>
  <p:tag name="MH_ORDER" val="Oval 15"/>
</p:tagLst>
</file>

<file path=ppt/tags/tag12.xml><?xml version="1.0" encoding="utf-8"?>
<p:tagLst xmlns:a="http://schemas.openxmlformats.org/drawingml/2006/main" xmlns:r="http://schemas.openxmlformats.org/officeDocument/2006/relationships" xmlns:p="http://schemas.openxmlformats.org/presentationml/2006/main">
  <p:tag name="MH" val="20150923215959"/>
  <p:tag name="MH_LIBRARY" val="GRAPHIC"/>
  <p:tag name="MH_ORDER" val="文本框 7"/>
</p:tagLst>
</file>

<file path=ppt/tags/tag13.xml><?xml version="1.0" encoding="utf-8"?>
<p:tagLst xmlns:a="http://schemas.openxmlformats.org/drawingml/2006/main" xmlns:r="http://schemas.openxmlformats.org/officeDocument/2006/relationships" xmlns:p="http://schemas.openxmlformats.org/presentationml/2006/main">
  <p:tag name="MH" val="20150923215959"/>
  <p:tag name="MH_LIBRARY" val="GRAPHIC"/>
  <p:tag name="MH_ORDER" val="文本框 9"/>
</p:tagLst>
</file>

<file path=ppt/tags/tag14.xml><?xml version="1.0" encoding="utf-8"?>
<p:tagLst xmlns:a="http://schemas.openxmlformats.org/drawingml/2006/main" xmlns:r="http://schemas.openxmlformats.org/officeDocument/2006/relationships" xmlns:p="http://schemas.openxmlformats.org/presentationml/2006/main">
  <p:tag name="MH" val="20150923215959"/>
  <p:tag name="MH_LIBRARY" val="GRAPHIC"/>
  <p:tag name="MH_ORDER" val="Freeform 8"/>
</p:tagLst>
</file>

<file path=ppt/tags/tag15.xml><?xml version="1.0" encoding="utf-8"?>
<p:tagLst xmlns:a="http://schemas.openxmlformats.org/drawingml/2006/main" xmlns:r="http://schemas.openxmlformats.org/officeDocument/2006/relationships" xmlns:p="http://schemas.openxmlformats.org/presentationml/2006/main">
  <p:tag name="MH" val="20150923215959"/>
  <p:tag name="MH_LIBRARY" val="GRAPHIC"/>
  <p:tag name="MH_ORDER" val="Oval 10"/>
</p:tagLst>
</file>

<file path=ppt/tags/tag16.xml><?xml version="1.0" encoding="utf-8"?>
<p:tagLst xmlns:a="http://schemas.openxmlformats.org/drawingml/2006/main" xmlns:r="http://schemas.openxmlformats.org/officeDocument/2006/relationships" xmlns:p="http://schemas.openxmlformats.org/presentationml/2006/main">
  <p:tag name="MH" val="20150923215959"/>
  <p:tag name="MH_LIBRARY" val="GRAPHIC"/>
  <p:tag name="MH_ORDER" val="Freeform 2"/>
</p:tagLst>
</file>

<file path=ppt/tags/tag17.xml><?xml version="1.0" encoding="utf-8"?>
<p:tagLst xmlns:a="http://schemas.openxmlformats.org/drawingml/2006/main" xmlns:r="http://schemas.openxmlformats.org/officeDocument/2006/relationships" xmlns:p="http://schemas.openxmlformats.org/presentationml/2006/main">
  <p:tag name="MH" val="20150923215959"/>
  <p:tag name="MH_LIBRARY" val="GRAPHIC"/>
  <p:tag name="MH_ORDER" val="文本框 4"/>
</p:tagLst>
</file>

<file path=ppt/tags/tag18.xml><?xml version="1.0" encoding="utf-8"?>
<p:tagLst xmlns:a="http://schemas.openxmlformats.org/drawingml/2006/main" xmlns:r="http://schemas.openxmlformats.org/officeDocument/2006/relationships" xmlns:p="http://schemas.openxmlformats.org/presentationml/2006/main">
  <p:tag name="MH" val="20150923215959"/>
  <p:tag name="MH_LIBRARY" val="GRAPHIC"/>
  <p:tag name="MH_ORDER" val="Freeform 3"/>
</p:tagLst>
</file>

<file path=ppt/tags/tag19.xml><?xml version="1.0" encoding="utf-8"?>
<p:tagLst xmlns:a="http://schemas.openxmlformats.org/drawingml/2006/main" xmlns:r="http://schemas.openxmlformats.org/officeDocument/2006/relationships" xmlns:p="http://schemas.openxmlformats.org/presentationml/2006/main">
  <p:tag name="MH" val="20150923215959"/>
  <p:tag name="MH_LIBRARY" val="GRAPHIC"/>
  <p:tag name="MH_ORDER" val="Oval 5"/>
</p:tagLst>
</file>

<file path=ppt/tags/tag2.xml><?xml version="1.0" encoding="utf-8"?>
<p:tagLst xmlns:a="http://schemas.openxmlformats.org/drawingml/2006/main" xmlns:r="http://schemas.openxmlformats.org/officeDocument/2006/relationships" xmlns:p="http://schemas.openxmlformats.org/presentationml/2006/main">
  <p:tag name="MH" val="20150923215959"/>
  <p:tag name="MH_LIBRARY" val="GRAPHIC"/>
  <p:tag name="MH_ORDER" val="文本框 27"/>
</p:tagLst>
</file>

<file path=ppt/tags/tag3.xml><?xml version="1.0" encoding="utf-8"?>
<p:tagLst xmlns:a="http://schemas.openxmlformats.org/drawingml/2006/main" xmlns:r="http://schemas.openxmlformats.org/officeDocument/2006/relationships" xmlns:p="http://schemas.openxmlformats.org/presentationml/2006/main">
  <p:tag name="MH" val="20150923215959"/>
  <p:tag name="MH_LIBRARY" val="GRAPHIC"/>
  <p:tag name="MH_ORDER" val="Straight Connector 36"/>
</p:tagLst>
</file>

<file path=ppt/tags/tag4.xml><?xml version="1.0" encoding="utf-8"?>
<p:tagLst xmlns:a="http://schemas.openxmlformats.org/drawingml/2006/main" xmlns:r="http://schemas.openxmlformats.org/officeDocument/2006/relationships" xmlns:p="http://schemas.openxmlformats.org/presentationml/2006/main">
  <p:tag name="MH" val="20150923215959"/>
  <p:tag name="MH_LIBRARY" val="GRAPHIC"/>
  <p:tag name="MH_ORDER" val="Freeform 32"/>
</p:tagLst>
</file>

<file path=ppt/tags/tag5.xml><?xml version="1.0" encoding="utf-8"?>
<p:tagLst xmlns:a="http://schemas.openxmlformats.org/drawingml/2006/main" xmlns:r="http://schemas.openxmlformats.org/officeDocument/2006/relationships" xmlns:p="http://schemas.openxmlformats.org/presentationml/2006/main">
  <p:tag name="MH" val="20150923215959"/>
  <p:tag name="MH_LIBRARY" val="GRAPHIC"/>
  <p:tag name="MH_ORDER" val="文本框 34"/>
</p:tagLst>
</file>

<file path=ppt/tags/tag6.xml><?xml version="1.0" encoding="utf-8"?>
<p:tagLst xmlns:a="http://schemas.openxmlformats.org/drawingml/2006/main" xmlns:r="http://schemas.openxmlformats.org/officeDocument/2006/relationships" xmlns:p="http://schemas.openxmlformats.org/presentationml/2006/main">
  <p:tag name="MH" val="20150923215959"/>
  <p:tag name="MH_LIBRARY" val="GRAPHIC"/>
  <p:tag name="MH_ORDER" val="Freeform 33"/>
</p:tagLst>
</file>

<file path=ppt/tags/tag7.xml><?xml version="1.0" encoding="utf-8"?>
<p:tagLst xmlns:a="http://schemas.openxmlformats.org/drawingml/2006/main" xmlns:r="http://schemas.openxmlformats.org/officeDocument/2006/relationships" xmlns:p="http://schemas.openxmlformats.org/presentationml/2006/main">
  <p:tag name="MH" val="20150923215959"/>
  <p:tag name="MH_LIBRARY" val="GRAPHIC"/>
  <p:tag name="MH_ORDER" val="Oval 35"/>
</p:tagLst>
</file>

<file path=ppt/tags/tag8.xml><?xml version="1.0" encoding="utf-8"?>
<p:tagLst xmlns:a="http://schemas.openxmlformats.org/drawingml/2006/main" xmlns:r="http://schemas.openxmlformats.org/officeDocument/2006/relationships" xmlns:p="http://schemas.openxmlformats.org/presentationml/2006/main">
  <p:tag name="MH" val="20150923215959"/>
  <p:tag name="MH_LIBRARY" val="GRAPHIC"/>
  <p:tag name="MH_ORDER" val="文本框 12"/>
</p:tagLst>
</file>

<file path=ppt/tags/tag9.xml><?xml version="1.0" encoding="utf-8"?>
<p:tagLst xmlns:a="http://schemas.openxmlformats.org/drawingml/2006/main" xmlns:r="http://schemas.openxmlformats.org/officeDocument/2006/relationships" xmlns:p="http://schemas.openxmlformats.org/presentationml/2006/main">
  <p:tag name="MH" val="20150923215959"/>
  <p:tag name="MH_LIBRARY" val="GRAPHIC"/>
  <p:tag name="MH_ORDER" val="文本框 13"/>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11312</TotalTime>
  <Words>2294</Words>
  <Application>Microsoft Office PowerPoint</Application>
  <PresentationFormat>全屏显示(4:3)</PresentationFormat>
  <Paragraphs>433</Paragraphs>
  <Slides>22</Slides>
  <Notes>22</Notes>
  <HiddenSlides>0</HiddenSlides>
  <MMClips>0</MMClips>
  <ScaleCrop>false</ScaleCrop>
  <HeadingPairs>
    <vt:vector size="6" baseType="variant">
      <vt:variant>
        <vt:lpstr>主题</vt:lpstr>
      </vt:variant>
      <vt:variant>
        <vt:i4>4</vt:i4>
      </vt:variant>
      <vt:variant>
        <vt:lpstr>嵌入 OLE 服务器</vt:lpstr>
      </vt:variant>
      <vt:variant>
        <vt:i4>1</vt:i4>
      </vt:variant>
      <vt:variant>
        <vt:lpstr>幻灯片标题</vt:lpstr>
      </vt:variant>
      <vt:variant>
        <vt:i4>22</vt:i4>
      </vt:variant>
    </vt:vector>
  </HeadingPairs>
  <TitlesOfParts>
    <vt:vector size="27" baseType="lpstr">
      <vt:lpstr>Office 主题</vt:lpstr>
      <vt:lpstr>6_Office 主题</vt:lpstr>
      <vt:lpstr>1_Office 主题</vt:lpstr>
      <vt:lpstr>4_Office 主题</vt:lpstr>
      <vt:lpstr>think-cell Slide</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cmcc</cp:lastModifiedBy>
  <cp:revision>498</cp:revision>
  <dcterms:created xsi:type="dcterms:W3CDTF">2017-06-21T03:58:00Z</dcterms:created>
  <dcterms:modified xsi:type="dcterms:W3CDTF">2019-06-24T01:50:25Z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2052-10.1.0.7023</vt:lpwstr>
  </property>
</Properties>
</file>